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DBFD7-6B62-43C4-AEB9-3F205DD9A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23DDF-7B8D-4FE2-9BF4-0F86BF7A9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79CC5-F36E-4B2B-BA56-B4B9C713F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A4A25-06F0-4E0D-9698-83EA88925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23C507-6A46-44A7-821E-EA7194EBE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45780F-94B9-4A9F-94B4-B269E778D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492D1-8A12-4118-BCD0-A4EC627FB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E80D6-AFED-4FD2-8E32-655A1E20B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A1D26-1415-4A5C-8A73-4DF3FF38E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7BD64-16A3-4FC6-8FEE-576D46E30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64E8C-5495-434F-A850-212C7D434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22000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PPT护理人员介绍\n## 1.护理人员的基本信息\n### 1.1护理人员的年龄、性别和籍贯\n### 1.2护理人员的教育背景和工作经验\n### 1.3护理人员的技能和专长领域\n## 2.护理人员的工作职责\n### 2.1护理人员在病房的日常护理工作\n### 2.2护理人员在急诊和重症监护室的工作\n### 2.3护理人员在手术室和康复病房的工作\n## 3.护理人员的职业道德和素质要求\n### 3.1护理人员的职业道德和价值观\n### 3.2护理人员的人际沟通和团队协作能力\n### 3.3护理人员的自我学习和持续改进能力\n## 4.护理人员在医疗团队中的角色和地位\n### 4.1护理人员在诊断和治疗过程中的作用\n### 4.2护理人员与医生、药师和其他医疗专业人员的关系\n### 4.3护理人员在患者康复过程中的重要性\n## 5.护理人员的发展趋势和未来展望\n### 5.1护理人员的专业发展和教育培训\n### 5.2护理人员的职业生涯规划和晋升路径\n### 5.3护理人员在未来医疗行业中的创新和变革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PPT护理人员介绍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护理人员的基本信息</a:t>
            </a:r>
            <a:endParaRPr/>
          </a:p>
        </p:txBody>
      </p:sp>
      <p:sp>
        <p:nvSpPr>
          <p:cNvPr id="12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青年护理人员：充满活力，善于学习和接受新知识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中年护理人员：具有丰富的临床经验和稳定的心理素质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老年护理人员：富有耐心和爱心，注重与患者的沟通</a:t>
                </a:r>
                <a:endParaRPr/>
              </a:p>
            </p:txBody>
          </p:sp>
          <p:sp>
            <p:nvSpPr>
              <p:cNvPr id="1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年龄分布</a:t>
                </a:r>
                <a:endParaRPr/>
              </a:p>
            </p:txBody>
          </p:sp>
        </p:grpSp>
        <p:grpSp>
          <p:nvGrpSpPr>
            <p:cNvPr id="16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女性护理人员：占据护理行业的主导地位，擅长沟通和关爱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男性护理人员：逐渐增多，发挥力量和技术优势</a:t>
                </a:r>
                <a:endParaRPr/>
              </a:p>
            </p:txBody>
          </p:sp>
          <p:sp>
            <p:nvSpPr>
              <p:cNvPr id="1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性别比例</a:t>
                </a:r>
                <a:endParaRPr/>
              </a:p>
            </p:txBody>
          </p:sp>
        </p:grpSp>
        <p:grpSp>
          <p:nvGrpSpPr>
            <p:cNvPr id="16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本地护理人员：熟悉当地文化和患者需求，便于沟通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外地护理人员：带来不同地区的护理经验和理念，促进交流</a:t>
                </a:r>
                <a:endParaRPr/>
              </a:p>
            </p:txBody>
          </p:sp>
          <p:sp>
            <p:nvSpPr>
              <p:cNvPr id="1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籍贯分布</a:t>
                </a:r>
                <a:endParaRPr/>
              </a:p>
            </p:txBody>
          </p:sp>
        </p:grpSp>
      </p:grpSp>
      <p:pic>
        <p:nvPicPr>
          <p:cNvPr id="17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护理人员的年龄、性别和籍贯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教育背景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大专学历：护理专业的基础教育，具备基本的护理技能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本科学历：护理专业的深入学习，具备较强的理论知识和实践能力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研究生学历：护理领域的研究型人才，具备独立研究和创新能力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工作经验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初级职称：具备基本的护理技能，需在指导下开展工作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中级职称：具备较强的临床实践能力，能独立处理常见问题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高级职称：具备丰富的临床经验和较高的学术地位，指导他人工作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护理人员的教育背景和工作经验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基本技能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静脉输液：熟练掌握各种静脉输液技巧，确保患者安全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静脉采血：准确地进行静脉采血，为诊断和治疗提供依据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护理文书：规范书写护理文书，记录患者病情和治疗过程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专长领域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急诊护理：具备急诊病人的抢救和护理能力，迅速评估和处理病情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重症监护：擅长重症患者的监护和护理，提高患者生存率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手术护理：熟练掌握手术室护理操作，保障手术顺利进行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康复护理：为患者提供康复指导，促进患者康复进程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护理人员的技能和专长领域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护理人员的工作职责</a:t>
            </a:r>
            <a:endParaRPr/>
          </a:p>
        </p:txBody>
      </p:sp>
      <p:sp>
        <p:nvSpPr>
          <p:cNvPr id="21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患者护理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观察患者病情：及时发现患者病情变化，为医生提供诊断依据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执行医嘱：准确执行医嘱，确保患者得到有效的治疗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生活护理：协助患者进行生活料理，提高患者生活质量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病房管理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病区环境：保持病区整洁、安静，为患者创造良好的治疗环境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护理用品：管理护理用品，确保患者需求得到满足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患者安全：关注患者安全，预防跌倒、坠床等意外事件发生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护理人员在病房的日常护理工作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护理人员在急诊和重症监护室的工作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急诊护理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病情评估：迅速评估急诊病人的病情，为抢救争取时间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抢救措施：协助医生进行抢救，确保患者生命安全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护理记录：准确记录抢救过程，为后续治疗提供依据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重症监护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监测生命体征：密切监测患者生命体征，及时调整治疗方案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营养支持：为重症患者提供营养支持，提高患者免疫力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心理护理：关注患者心理需求，提供心理支持和安慰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手术室护理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手术准备：为手术患者做好术前准备，确保手术顺利进行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手术配合：协助医生完成手术，提供必要的护理支持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手术记录：准确记录手术过程，为术后护理提供依据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康复评估：为患者制定个性化的康复计划，提高康复效果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康复训练：指导患者进行康复训练，促进患者功能恢复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康复心理：关注患者康复过程中的心理变化，提供心理支持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护理人员在手术室和康复病房的工作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护理人员的职业道德和素质要求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护理人员的职业道德和价值观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职业道德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患者至上：以患者为中心，提供最优质的护理服务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尊重生命：尊重患者的生命权和尊严，保障患者权益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严谨执业：严格遵守护理规范和操作规程，确保患者安全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价值观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人文关怀：关爱患者，传递温暖和希望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专业精神：追求卓越，提高护理质量和水平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社会责任：为患者和社会负责，贡献力量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https://d.book118.com/738122000005006036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PPT护理人员介绍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2024-09-15T02:32:13.805</cp:lastPrinted>
  <dcterms:created xsi:type="dcterms:W3CDTF">2024-09-14T18:32:13Z</dcterms:created>
  <dcterms:modified xsi:type="dcterms:W3CDTF">2024-09-14T18:32:15Z</dcterms:modified>
</cp:coreProperties>
</file>