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98B4B-CCC2-4264-8236-00EE3624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0D809-89AC-4983-AC53-39E62CDC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E5492-727F-4710-AEB9-8B682EA75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A36AB-0FB3-4C9F-A26A-1433A54C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2F481-877E-4E81-B1B6-80D5E87A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1CCDC-C92F-4705-BC8B-D9708256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E17BA-F3B1-48A2-8E27-B2225573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B5CE8-0884-4BD6-9F3F-FC8597E51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2FEC3-1DE5-4AFE-A641-C3636BAF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7E18E-EB24-40E9-8D4B-E31B9493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98739-BEC2-4A95-9D8F-AFCDBC7A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211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营销观念对企业营销的影响研究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营销观念对企业营销的重要性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不同营销观念对企业营销的影响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如何选择适合企业的营销观念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营销观念是指企业在进行营销活动时所持有的基本态度和指导思想，它决定了企业如何看待消费者、竞争对手以及市场环境等因素，并影响企业的营销策略和行为。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营销观念是企业经营哲学的重要组成部分，它随着市场环境的变化和企业自身的发展而不断演变。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以消费者为中心，以市场为导向的营销观念。企业注重消费者的需求和利益，通过满足市场需求来实现企业的经营目标。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以生产为中心，以生产为导向的营销观念。企业致力于提高生产效率和产品质量，以降低成本和价格来吸引消费者。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以产品为中心，以质量为导向的营销观念。企业注重产品的质量和功能，以满足消费者的需求和期望。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推销观念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以销售为中心，以销售为导向的营销观念。企业通过各种促销手段来刺激消费者的购买欲望，以达到销售目标。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营销观念的演变历程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146" b="18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27" b="55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营销观念的分类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包括生产观念、产品观念和推销观念，这些观念以企业为中心，注重生产、产品和销售。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以消费者为中心，注重市场需求和消费者利益，通过满足市场需求来实现企业的经营目标。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整合营销观念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将传统营销与现代营销相结合，强调企业内部各部门之间的协调与整合，以及与外部利益相关者之间的合作与共赢。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营销观念对企业营销的重要性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企业的营销观念决定了其战略方向和目标，是企业制定战略的基础。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营销观念指导企业战略制定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企业的营销观念影响其在产品研发、市场开拓、销售渠道等方面的资源配置，从而影响企业战略的实施。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营销观念影响企业资源配置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营销观念对企业战略的影响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营销观念塑造品牌形象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企业的营销观念通过品牌形象传达给消费者，影响消费者对品牌的认知和评价。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营销观念影响品牌传播策略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企业的营销观念影响其品牌传播策略的制定，从而影响品牌形象的塑造和传播。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营销观念对企业品牌形象的影响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企业的营销观念指导其在市场中的定位，帮助企业找到目标市场和目标消费者。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营销观念指导市场定位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企业的营销观念影响其产品和服务的设计、定价、推广等方面的策略，从而影响企业在市场中的定位和竞争力。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营销观念影响产品和服务策略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营销观念对企业市场定位的影响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不同营销观念对企业营销的影响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生产观念强调生产效率和成本控制，对企业营销的影响主要体现在产品价格和供应上。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在生产观念下，企业将营销重点放在提高生产效率和降低成本上，以获得价格优势。这种观念下，企业可能不太关注市场需求和产品质量，导致产品价格虽然低廉，但可能无法满足消费者需求。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生产观念对企业营销的影响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产品观念对企业营销的影响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产品观念注重产品创新和质量，对企业营销的影响主要体现在产品差异化和品牌建设上。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在产品观念下，企业将营销重点放在产品创新和品质提升上，以实现产品差异化。这种观念下，企业可能过于关注产品本身而忽略市场需求的变化，导致产品虽好但市场接受度不高。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https://d.book118.com/738122112113006036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2024-09-16T04:20:44.897</cp:lastPrinted>
  <dcterms:created xsi:type="dcterms:W3CDTF">2024-09-15T20:20:44Z</dcterms:created>
  <dcterms:modified xsi:type="dcterms:W3CDTF">2024-09-15T20:20:46Z</dcterms:modified>
</cp:coreProperties>
</file>