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FE166-C3F6-4C96-AE62-420227C89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7C1D6-1DD8-4B69-9D10-A6C8EB24F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60E72-3111-4879-A111-3AFA9EBA9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CC439-476A-4683-9C62-A91F3AA3F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F94D49-FF9C-4D7C-9DCD-AB932B45E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AA6BF3-6A3F-45BF-A66A-4031DD5E8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EEA90A-145B-4F74-9A41-425CD76EC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582FF-5F01-4918-9DDC-DC65A20E4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6429C-DD6A-405E-9015-6E697540B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774E0-8278-4F01-A105-2B8411749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8DA7D-7E54-4C0D-9F1D-BC1516E4A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23027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语文专题复习培训课件语文教材解读与应用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语文教材基本概述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文本解读方法与技巧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知识点应用与拓展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经典篇目赏析与指导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考试题型解析及答题技巧指导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复习备考策略与建议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语文教材基本概述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76" b="1897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443" b="35443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教材结构注重层次性和递进性，通常按照单元进行组织。每个单元围绕一个主题或知识点展开，包含若干篇课文和相关的学习活动。这种结构有助于学生系统地掌握知识和技能。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教材体系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现行语文教材通常采用“文选型”编排方式，以文选为核心，辅以知识短文、助学系统和练习系统。各个部分相互配合，形成一个有机的整体。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教材体系与结构特点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语文教材中的知识点包括字词句积累、阅读理解、写作表达等方面。这些知识点按照一定的比例和难度分布在各个年级和单元中。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语文教材中的知识点是学生学习语文的基础和关键。其中，字词句积累是阅读理解的前提，阅读理解是写作表达的基础。因此，学生需要全面掌握教材中的知识点，才能提高语文能力。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知识点分布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知识点分布及重要性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教材使用建议与策略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教师在使用教材时，应根据学生的实际情况和教学目标，灵活调整教学内容和顺序。同时，应注重培养学生的自主学习能力和合作探究精神，引导学生主动参与学习过程。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使用建议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知识点，教师可以采用不同的教学策略。例如，对于字词句积累，可以采用诵读、抄写、默写等方式进行巩固；对于阅读理解，可以引导学生通过朗读、默读、精读等方式深入理解文本；对于写作表达，可以组织学生进行仿写、续写、改写等练习，提高写作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教学策略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文本解读方法与技巧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辨识不同文本类型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如记叙文、议论文、说明文、应用文等，了解各类文本的基本特征和表达方式。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分析文本特点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针对具体文本，分析其语言风格、结构安排、表现手法等特点，为进一步解读和应用打下基础。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文本类型辨识及特点分析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在文本中找出具有关键意义的词语、句子或段落，理解其在文本中的作用和意义。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通过对关键词句的反复推敲、比较和联系上下文等方法，深入理解文本所表达的思想、情感或观点。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挖掘关键词句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深化理解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关键词句挖掘与理解深化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34" r="302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899" r="278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23" r="320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分析文本的段落安排、层次划分和过渡照应等结构特点，理解作者的写作思路和表达意图。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梳理篇章结构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理清文本中句子与句子、段落与段落之间的逻辑关系，如因果、转折、并列等，以便更好地理解和应用文本。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把握逻辑关系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篇章结构梳理与逻辑关系把握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知识点应用与拓展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00" b="1890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419" b="1941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回归课本，梳理知识点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对语文课本中的知识点进行全面梳理，包括字词句积累、语法规则、修辞手法、文学常识等，形成系统的知识体系。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专项训练，突破难点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针对自己掌握不牢固的知识点，进行有针对性的专项训练，如错别字辨析、病句修改、成语运用等，提高解题能力。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广泛阅读，积累素材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通过阅读优秀的文学作品、了解社会百态、观察自然世界，积累丰富的知识和阅历，为语文学习和写作提供源源不断的素材。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基础知识巩固与提高途径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精读与泛读相结合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通过精读训练，提高对文章的理解能力和分析鉴赏能力；通过泛读训练，扩大阅读量，提高阅读速度，培养快速获取信息的能力。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掌握阅读方法，形成良好阅读习惯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学会运用浏览、略读、跳读等方法进行阅读，同时养成做读书笔记、写读后感等良好习惯，加深对文章的理解和记忆。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强化阅读理解训练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针对阅读理解题型进行有针对性的训练，如概括文章主旨、分析人物形象、赏析语言特色等，提高解题技巧和水平。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阅读理解能力培养方法论述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https://d.book118.com/738123027105006036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2024-09-16T02:17:51.724</cp:lastPrinted>
  <dcterms:created xsi:type="dcterms:W3CDTF">2024-09-15T18:17:51Z</dcterms:created>
  <dcterms:modified xsi:type="dcterms:W3CDTF">2024-09-15T18:17:53Z</dcterms:modified>
</cp:coreProperties>
</file>