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09534-A7ED-4143-A782-BA367BB6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A049E-CFE1-433B-87D3-70FFA120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58A26-0ECD-47D8-813D-92DC3B2B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F3DF3-D5BD-460E-ABC7-D65DC4F3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970A4-F6EB-460B-8D23-8B38316E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27B2D-8894-4804-B646-4916B63E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F3CA0-7F8D-4F07-BEB7-6A257589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50DFF-A487-4655-82E3-9BE7C99F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E6455-FD1A-4C68-B88D-B394A33F7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3834A-F490-4B7E-BDBA-204773DA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147D6-4F66-486A-8FA4-B0CA4B36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303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品牌管理咨询的创新策略研究分享探讨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品牌管理咨询概述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产品创新在品牌管理中应用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营销传播创新策略探讨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组织架构与人才培养机制优化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总结：未来发展趋势及挑战应对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品牌管理咨询概述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品牌管理咨询是指专业机构运用科学的方法和工具，为企业提供品牌定位、品牌形象塑造、品牌价值提升等方面的策略建议和实施指导。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品牌管理咨询有助于企业明确品牌发展方向，提升品牌竞争力和市场影响力，从而实现可持续发展。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品牌管理咨询定义与重要性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当前，品牌管理咨询市场呈现出需求旺盛、竞争激烈、服务多元化等特点。越来越多的企业意识到品牌管理的重要性，积极寻求专业机构的帮助。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未来，品牌管理咨询市场将朝着更加专业化、数字化、全球化的方向发展。专业机构需要不断提升自身能力，以适应市场的变化和企业的需求。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品牌管理咨询市场现状及趋势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75" r="19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创新策略有助于企业打破传统思维束缚，为品牌注入新的活力和内涵，推动品牌不断升级。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推动品牌升级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通过创新策略的实施，企业可以在品牌定位、形象塑造、传播推广等方面形成差异化优势，提升品牌竞争力。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面对日益复杂多变的市场环境，创新策略有助于企业灵活应对各种挑战，保持品牌的领先地位和市场份额。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创新策略在品牌管理咨询中作用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品牌创新策略制定与实施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根据品牌定位和目标受众特点，塑造独特的品牌形象和风格。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对品牌进行全面分析，明确其市场定位、消费群体定位、价格定位等。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深入了解目标受众的需求、消费习惯、价值观等，为品牌策略制定提供有力依据。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明确品牌定位与目标受众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挖掘品牌内在的核心价值，明确品牌独特的竞争优势和市场卖点。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优势资源分析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全面梳理品牌所拥有的优势资源，如技术优势、渠道优势、人才优势等。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品牌故事打造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围绕品牌核心价值和优势资源，打造富有感染力和传播力的品牌故事。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挖掘品牌核心价值与优势资源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根据品牌定位、目标受众和竞争环境，制定具有差异化的竞争策略。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创新营销手段运用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运用新媒体、大数据等创新营销手段，提升品牌知名度和美誉度。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不断推出符合市场需求的新产品和新服务，增强品牌竞争力。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积极拓展线上线下渠道，优化渠道布局，提升品牌影响力。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制定差异化竞争策略及实施方案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定期对品牌策略实施效果进行评估，了解策略执行情况和市场反馈。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策略效果评估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运用数据分析工具对市场和消费者数据进行深入挖掘，为策略优化提供数据支持。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根据策略效果评估结果和数据分析结论，对品牌策略进行持续优化和调整。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制定风险防范和应对措施，确保品牌策略的稳定实施和可持续发展。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评估策略效果并持续优化调整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产品创新在品牌管理中应用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深入调研消费者需求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通过问卷调查、访谈等方式，了解消费者对产品的真实需求。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运用大数据、人工智能等技术手段，对市场趋势进行预测和分析。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从消费者使用习惯、生活方式等方面入手，挖掘潜在的产品创新点。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了解消费者需求及市场趋势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以满足消费者需求为出发点，明确产品设计的核心理念。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确定产品设计理念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在产品设计过程中，充分考虑用户体验，提高产品的易用性和舒适性。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针对消费者痛点，创新产品功能，提高产品价值。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设计符合消费者期望新产品或服务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对现有产品进行全面分析，了解各产品的市场表现和盈利能力。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分析现有产品组合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根据市场需求和企业战略，优化产品组合，提高整体竞争力。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调整产品组合策略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强化产品线之间的协同作用，实现资源共享和优势互补。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加强产品线协同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优化产品组合以提高竞争力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https://d.book118.com/738123035106006036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2024-09-16T02:37:42.951</cp:lastPrinted>
  <dcterms:created xsi:type="dcterms:W3CDTF">2024-09-15T18:37:42Z</dcterms:created>
  <dcterms:modified xsi:type="dcterms:W3CDTF">2024-09-15T18:37:44Z</dcterms:modified>
</cp:coreProperties>
</file>