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13973D-9080-4763-84AE-77FE7A691E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AD5D0E-8910-4765-92BC-4055950F76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0F1936-EB3E-46E9-B919-442768875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204816-3056-44C7-9506-6CB69D84B9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D4F69A-FE9D-47D3-90C8-3187BE8744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3ECF93-923D-4423-965D-C879526EC9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415BE5-6332-4E79-85EF-074DD1641F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B6BB84-9084-426F-A1B1-42A502118D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648A3-5BC4-4B76-917A-C01D48CEC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F06A0-34F8-4BBE-9888-EA774B4FB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90F99-309C-4873-AE85-71B442D6F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4.jpeg" /><Relationship Id="rId6"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2404407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常见职业病知识课件</a:t>
            </a:r>
          </a:p>
        </p:txBody>
      </p:sp>
      <p:sp>
        <p:nvSpPr>
          <p:cNvPr id="3" name="AutoShape 3"/>
          <p:cNvSpPr/>
          <p:nvPr/>
        </p:nvSpPr>
        <p:spPr>
          <a:xfrm>
            <a:off x="3491789" y="4425696"/>
            <a:ext cx="2875241"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汇报人：AA</a:t>
            </a:r>
            <a:endParaRPr lang="en-US" sz="1100"/>
          </a:p>
        </p:txBody>
      </p:sp>
      <p:sp>
        <p:nvSpPr>
          <p:cNvPr id="4" name="AutoShape 4"/>
          <p:cNvSpPr/>
          <p:nvPr/>
        </p:nvSpPr>
        <p:spPr>
          <a:xfrm>
            <a:off x="5820461" y="4425696"/>
            <a:ext cx="2820047" cy="536520"/>
          </a:xfrm>
          <a:prstGeom prst="rect">
            <a:avLst/>
          </a:prstGeom>
          <a:noFill/>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2024-01-31</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职业病概述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呼吸系统职业病</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骨骼肌肉系统职业病</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神经系统职业病</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消化系统职业病</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感官系统职业病</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其他类型职业病</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职业病概述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指企业、事业单位和个体经济组织等用人单位的劳动者在职业活动中，因接触粉尘、放射性物质和其他有毒、有害因素而引起的疾病。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职业病定义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发病原因和临床表现，职业病可分为尘肺、职业性放射性疾病、职业中毒、物理因素所致职业病、生物因素所致职业病、职业性皮肤病、职业性眼病、职业性耳鼻喉口腔疾病、职业性肿瘤和其他职业病等10大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职业病分类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职业病定义与分类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职业病的发病原因主要包括化学因素、物理因素、生物因素和劳动过程中的有害因素等。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职业病的危险因素包括生产环境中存在的有害因素、劳动过程中的有害因素以及个人因素等。其中，生产环境中的有害因素如化学物质、物理因素、生物因素等是主要的危险因素。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125" r="22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预防职业病需要采取综合性措施，包括改善工作环境、加强个人防护、实施健康监护等。同时，用人单位应建立健全职业病防治责任制，加强职业病防治管理。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预防职业病对于保护劳动者健康、提高生产效率和促进社会经济发展具有重要意义。通过采取有效的预防措施，可以降低职业病的发生率和患病率，提高劳动者的健康水平和工作能力。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我国已经颁布了一系列有关职业病防治的法律法规，如《中华人民共和国职业病防治法》、《职业病诊断与鉴定管理办法》等，为职业病防治提供了法律保障。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法律法规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政府也出台了一系列政策支持职业病防治工作，如加大投入、加强监管、推动科技创新等。同时，社会各界也应积极参与职业病防治工作，共同推动职业病防治事业的发展。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政策支持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法律法规与政策支持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呼吸系统职业病</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尘肺病是由于长期吸入生产性粉尘并在肺内潴留而引起的以肺组织弥漫性纤维化为主的全身性疾病。</a:t>
            </a:r>
          </a:p>
        </p:txBody>
      </p:sp>
      <p:pic>
        <p:nvPicPr>
          <p:cNvPr id="6" name="Picture 6"/>
          <p:cNvPicPr>
            <a:picLocks noChangeAspect="1"/>
          </p:cNvPicPr>
          <p:nvPr/>
        </p:nvPicPr>
        <p:blipFill>
          <a:blip r:embed="rId2"/>
          <a:srcRect l="17083" r="17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定义与成因</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尘肺病患者主要表现为咳嗽、咳痰、胸痛、呼吸困难等症状，严重者可能导致肺功能衰竭。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症状与表现</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5500" r="5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尘肺病的诊断需结合患者职业史、临床表现及X线胸片等进行综合判断，可分为无机肺尘埃沉着病和有机肺尘埃沉着病。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诊断与分类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尘肺病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341" b="234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362" b="136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哮喘与过敏性肺炎</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哮喘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哮喘是一种慢性气道炎症性疾病，患者表现为反复发作的喘息、气急、胸闷或咳嗽等症状。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过敏性肺炎</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过敏性肺炎是易感人群反复吸入各种具有抗原性的有机粉尘、低分子量化学物质，引起的一组弥漫性间质性肉芽肿性肺病。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症状与诊断</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哮喘和过敏性肺炎的症状包括呼吸困难、咳嗽、胸痛等，诊断需结合患者职业史、临床表现及肺功能检查等。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症状与表现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慢性阻塞性肺疾病患者主要表现为慢性咳嗽、咳痰、气短或呼吸困难等症状，严重者可能出现呼吸衰竭。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定义与成因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慢性阻塞性肺疾病是一种具有气流阻塞特征的慢性支气管炎或肺气肿，可进一步发展为肺心病和呼吸衰竭的常见慢性疾病。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诊断与治疗</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慢性阻塞性肺疾病的诊断需结合患者临床表现、肺功能检查及影像学检查等，治疗包括药物治疗、氧疗、机械通气等。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慢性阻塞性肺疾病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预防措施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加强职业健康监护，定期进行职业健康检查；改善作业环境，减少粉尘、有害气体等职业性有害因素的接触；加强个人防护，佩戴防尘口罩等防护用品。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针对不同类型的呼吸系统职业病，治疗方法也有所不同。一般包括药物治疗、氧疗、机械通气、肺灌洗等。同时，患者需积极配合医生的治疗方案，保持良好的生活习惯和心态。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预防措施与治疗方法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骨骼肌肉系统职业病</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0534" r="2053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009" r="1500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0042" r="1004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颈肩腰腿痛</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由于长期低头或固定姿势工作，导致颈椎间盘退行性变、颈椎骨质增生等。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肩关节周围软组织炎症，表现为肩部疼痛、活动受限。</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长期弯腰、久坐等导致腰肌劳损、腰椎间盘突出等。</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如坐骨神经痛、关节炎等，与长期站立、行走等工作姿势有关。</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颈椎病</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肩周炎</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腰痛</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腿痛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腱鞘炎</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滑囊炎</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常见发病部位</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影响因素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腱鞘炎与滑囊炎</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5462" r="1546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48" r="165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肌腱长期在腱鞘内过度摩擦，引起肿胀、疼痛及活动受限。</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滑囊受到刺激产生炎症，形成滑囊积液、疼痛等症状。</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手腕、手指、足跟等处。</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长期重复性动作、过度使用关节、寒冷刺激等。</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25659" r="2565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导致骨骼脆性增加，易发生骨折。</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骨量减少、骨组织微结构破坏</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疼痛、身长缩短、驼背、骨折等。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常见症状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年龄、性别、遗传、营养、生活方式等。</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影响因素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老年人、绝经后妇女、长期卧床患者等。</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高危人群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骨质疏松症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保持正确的工作姿势、避免长时间重复性动作、注意保暖、加强锻炼等。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康复方法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物理治疗如热敷、按摩、针灸等；药物治疗如止痛药、消炎药等；手术治疗如腱鞘切开减压术、滑囊切除术等。同时，根据患者病情制定个性化的康复计划，包括运动疗法、作业疗法等。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预防措施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预防措施与康复方法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神经系统职业病</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3000" r="13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神经衰弱的症状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失眠的表现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影响因素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治疗方法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神经衰弱与失眠</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包括头痛、头晕、记忆力减退、注意力不集中等。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长期精神紧张、压力过大、生活不规律等。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入睡困难、睡眠浅、易醒、早醒等。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调整生活方式、减轻压力、药物治疗等。</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https://d.book118.com/738124044074006033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2024-09-11T14:30:12.443</cp:lastPrinted>
  <dcterms:created xsi:type="dcterms:W3CDTF">2024-09-11T06:30:12Z</dcterms:created>
  <dcterms:modified xsi:type="dcterms:W3CDTF">2024-09-11T06:30:14Z</dcterms:modified>
</cp:coreProperties>
</file>