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9C2E2-5657-4E1F-B55E-88102D4FF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BE12E-2B86-4E88-8584-6938635F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E5E18-7AED-468A-8D89-67FBD69D5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08FD07-0960-4F05-9924-1F7B000C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EFF8A-00C0-4860-A1BA-1275797D7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36224D-BF8D-4907-9828-C0695F43E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8E4859-1BC3-4132-AA2B-B6ACD2F36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EF321-9CBC-4E46-B7CB-B6F69E5D7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A976E-41F0-41DD-A816-1D8B6848A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6A363-40E9-4A2C-8EC1-2CABA597D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D61BB2-A93F-4555-957E-3B2257075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1240641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客户关系管理与物流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物流与客户关系管理的关系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基于客户关系的物流管理策略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客户关系管理在物流中的应用实践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物流在提升客户关系管理中的挑战与对策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客户关系管理（CRM）是一种以客户为中心的商业策略，旨在通过深入了解客户需求、优化客户体验和提高客户满意度，从而建立长期、稳定的客户关系，实现企业和客户的共同价值。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在竞争激烈的市场环境中，良好的客户关系是企业获取竞争优势的关键。通过实施CRM策略，企业可以更有效地吸引新客户、保留老客户，提高客户满意度和忠诚度，进而提升品牌声誉和市场份额。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早期的客户关系管理主要关注销售和客户服务的自动化，通过引入计算机技术和数据库管理系统，实现客户信息的集中存储和共享。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随着互联网的普及和电子商务的兴起，客户关系管理开始强调在线交互、个性化服务和多渠道整合。企业通过建立网站、社交媒体等在线平台，与客户进行更紧密的互动和沟通。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客户关系管理已经发展成为一个综合性的战略体系，涵盖市场营销、销售、客户服务等多个领域。企业借助大数据、人工智能等先进技术，深入挖掘客户需求和行为模式，为客户提供更加精准、个性化的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企业应将客户置于首位，关注客户需求和体验，从客户的角度出发制定营销策略和服务流程。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客户为中心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企业应致力于建立长期、稳定的客户关系，通过持续提供优质的产品和服务，培养客户忠诚度和信任感。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长期关系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企业应充分利用数据分析和挖掘技术，深入了解客户行为和需求模式，为个性化营销和服务提供有力支持。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企业应整合线上线下的各种渠道和资源，为客户提供无缝衔接的购物体验和服务支持。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多渠道整合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客户关系管理的核心理念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物流与客户关系管理的关系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通过快速、准确、可靠的物流服务，满足客户需求，提高客户满意度。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降低客户成本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优化物流网络，降低运输和仓储成本，减少客户在物流方面的支出。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提供个性化的物流服务，如定制化包装、特殊配送要求等，增强客户对企业的信任和依赖。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物流在客户关系管理中的作用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50" r="323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优秀的物流服务能够提升客户体验，增强客户满意度和忠诚度，进而促进销售增长和市场份额提升。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物流服务不佳可能导致客户投诉、退货、流失等不良后果，损害企业形象和声誉。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物流对客户关系管理的影响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物流与客户关系管理系统实现信息共享，确保双方能够及时了解客户需求、订单状态、货物配送等信息。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协同工作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物流与客户关系管理部门之间保持密切沟通，协同处理客户问题，提高问题解决效率。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互相支持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物流为客户提供快速、准确的配送服务，客户关系管理则通过了解客户需求、提供个性化服务等方式提高客户满意度。同时，客户关系管理还可以通过数据分析为物流优化提供参考意见。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物流与客户关系管理的互动关系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基于客户关系的物流管理策略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始终将客户需求放在首位，通过调研和分析，了解客户的期望和需求，并以此为基础设计物流服务。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建立快速响应机制，对客户的需求和投诉进行及时处理，确保客户问题能够得到迅速解决。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不断收集客户反馈，对物流服务进行持续改进和优化，提高客户满意度和忠诚度。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以客户为中心的物流服务策略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根据客户的具体需求，提供定制化的物流服务，如特殊包装、定时配送等。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随着客户需求的变化，灵活调整物流服务策略，以满足客户的个性化需求。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鼓励和支持物流服务创新，探索新的服务模式和技术手段，为客户提供更加便捷、高效的服务体验。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个性化物流服务策略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https://d.book118.com/738124064115006032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2024-09-10T09:39:10.959</cp:lastPrinted>
  <dcterms:created xsi:type="dcterms:W3CDTF">2024-09-10T01:39:10Z</dcterms:created>
  <dcterms:modified xsi:type="dcterms:W3CDTF">2024-09-10T01:39:13Z</dcterms:modified>
</cp:coreProperties>
</file>