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3C51A-73F5-4666-96DC-24A0D0D2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360BA-2E7A-4952-B0E3-71B17B7E7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2AC42-F736-4DBA-A4A4-A211928C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75D44-E10A-480E-92F6-02C25B2C6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52F74-6CE3-4C01-AFB4-95A61DC7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DCF49-68E5-40A7-B2E3-FCB421594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93480-869F-451B-A70B-0AD0BC33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DB0FD-EE55-41A8-BB93-6F4E0F19B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D61A7-FD5A-4CB9-8F9D-E30552CA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C269D-2215-47AB-B8C3-3D995E5D1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52457-BFC7-4583-ACC9-00B2FD82B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502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防控呼吸道感染的重要性与紧迫性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呼吸道感染现状及危害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防控呼吸道感染重要性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防控呼吸道感染紧迫性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科技创新在防控中应用前景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社会共同参与，形成合力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呼吸道感染现状及危害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呼吸道感染是全球最常见的疾病之一，每年导致大量患者发病和死亡。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根据世界卫生组织（WHO）的数据，呼吸道感染是导致5岁以下儿童死亡的主要原因之一。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在一些发展中国家，由于医疗条件落后和预防措施不足，呼吸道感染的发病率和死亡率更高。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长期或反复感染会对患者的肺功能造成损害，影响生活质量。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呼吸道感染对社会经济也有很大影响，如医疗资源的消耗、患者和家庭成员的生产力损失等。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呼吸道感染对个人健康造成严重影响，如发热、咳嗽、呼吸困难等症状，甚至可能导致肺炎、支气管炎等并发症。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对个人健康和社会经济影响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易感人群及危险因素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儿童、老年人、孕妇和身体虚弱的人是呼吸道感染的易感人群。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吸烟、空气污染、气候变化等环境因素也是导致呼吸道感染的危险因素。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此外，一些慢性疾病如哮喘、慢性阻塞性肺疾病等也可能增加患者感染的风险。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防控呼吸道感染重要性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68" r="253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保护个人健康，降低医疗负担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呼吸道感染的防控可以降低医疗负担，减少因疾病治疗而产生的医疗费用和时间成本。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预防呼吸道感染有助于保护个人健康，避免疾病对个人身体造成损害。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防控呼吸道感染有助于维护公共卫生安全，减少病毒在人群中的传播。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通过控制传染源，可以有效遏制呼吸道传染病的流行，保护易感人群。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维护公共卫生安全，减少传染源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促进社会经济发展，提高生活质量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呼吸道感染的防控对于促进社会经济发展具有重要意义，可以减少因疾病导致的生产力损失。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防控呼吸道感染有助于提高人们的生活质量，创造健康、安全的生活环境。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防控呼吸道感染紧迫性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气候变化引起的空气污染加重，空气中的有害物质（如颗粒物、二氧化硫等）对呼吸道有刺激和损害作用，增加感染风险。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极端天气事件增多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气候变化导致极端天气事件（如暴雨、干旱、热浪等）增多，这些天气条件有利于呼吸道病原体的生长和传播。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生态系统改变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气候变化导致生态系统改变，如植被分布变化、动物栖息地变迁等，可能影响病原体的宿主和传播途径，进而增加人类感染的风险。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00" r="11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气候变化加剧呼吸道疾病传播风险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全球化进程中，人口流动日益频繁，包括国际旅游、商务出行、移民等，这增加了病原体跨国传播的机会。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人口流动加速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随着全球城市化进程的加快，城市人口密集度增加，呼吸道疾病的传播速度和范围也相应扩大。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全球化带来的社会经济不平等也可能加剧呼吸道疾病的传播，例如贫困地区卫生条件差、医疗资源匮乏等。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全球化进程中人口流动增加挑战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https://d.book118.com/738125024030006035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2024-09-13T22:05:30.335</cp:lastPrinted>
  <dcterms:created xsi:type="dcterms:W3CDTF">2024-09-13T14:05:30Z</dcterms:created>
  <dcterms:modified xsi:type="dcterms:W3CDTF">2024-09-13T14:05:32Z</dcterms:modified>
</cp:coreProperties>
</file>