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15D96B-1A7D-44B7-8A36-0862D5D40D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7483A5-BBE8-4EAA-B2E5-299E5D8C8F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722C13-B284-40BE-8F48-5B094CAA12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7C6C82-16BE-4F10-AF27-DD3B9D89BB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B71820-BC5C-4951-B12B-78E7100F0B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5914F4-3E9E-43B9-BCB5-0966F34E81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DEFB24-5527-4C71-B224-B109A588A4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0DACE6-E34F-4768-A5B2-6B36505223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1EA8A8-EBEC-4AD3-B4DE-856C8C4FF9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D70DB8-FA14-4FE1-9E75-AE8D311E5C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8887E8-611D-47D1-A02E-DAE368FEF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126031020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数字营销与市场推广课程</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课程介绍与目标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数字营销基础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市场推广策略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内容创意与传播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数据分析与优化调整</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搜索引擎优化(SEO)与搜索引擎广告(SEM)</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社交媒体运营与推广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电子邮件营销与短信推送服务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课程介绍与目标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通过数字渠道和技术手段，实现营销目标的过程。</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数字营销定义</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运用多种营销手段，提升品牌知名度、促进产品销售的过程。</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市场推广策略</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数字营销是市场推广的重要手段之一，通过数字化手段提升市场推广效果。</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数字营销与市场推广关系</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数字营销与市场推广概述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43" b="274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培养学生掌握数字营销与市场推广的基本理论、方法和技能，具备独立策划和执行数字营销方案的能力。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学生能够熟练掌握数字营销工具和技术，制定并执行有效的数字营销策略，提升品牌知名度和产品销售量。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课程目标与学习成果</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学习成果</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课程目标</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教学方法与评估方式</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教学方法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采用理论讲授、案例分析、实践操作等多种教学方法，注重理论与实践相结合。</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评估方式</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通过课堂表现、作业提交、小组讨论、期末考试等多种方式对学生进行综合评估。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数字营销基础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数字营销是利用数字技术、互联网和移动设备等手段，通过数据分析、用户行为研究等方式，实现营销目标的一种新型营销方式。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概念定义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数字营销具有互动性、个性化、精准性、可衡量性等特点，能够更有效地满足用户需求，提升品牌价值和营销效果。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特点概述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数字营销概念及特点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数字营销起源于互联网的出现和普及，早期的数字营销主要依赖于电子邮件、搜索引擎等简单手段。</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初始阶段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随着社交媒体的兴起和大数据技术的应用，数字营销逐渐发展出更加丰富的手段和策略，如社交媒体营销、内容营销等。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发展阶段</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当前数字营销已经进入成熟阶段，各种数字营销工具和平台不断完善，数字营销专业人才需求也日益增长。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成熟阶段</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数字营销发展历程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数字营销与传统营销对比</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传播媒介不同</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传统营销主要依赖于电视、广播、报纸等传统媒体进行传播，而数字营销则主要利用互联网和移动设备等数字媒体进行传播。</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互动性不同</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传统营销往往是单向传播，用户反馈不及时，而数字营销则具有强互动性，能够实现与用户的实时沟通和反馈。</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精准度不同</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传统营销难以实现精准定位和目标受众细分，而数字营销则可以通过数据分析和用户行为研究等手段实现精准定位和个性化推送。</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成本效益不同</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传统营销成本较高且效果难以衡量，而数字营销则具有成本效益高、效果可衡量等优势。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市场推广策略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市场定位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明确品牌或产品在市场中的位置，与竞争对手区分开来，塑造独特的品牌形象。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目标受众分析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深入研究目标受众的需求、兴趣和行为特征，以便制定更精准的市场推广策略。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市场定位与目标受众分析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4813" r="148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产品特点分析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挖掘产品的独特功能和优势，与竞争对手的产品进行区分。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品牌形象塑造</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通过包装、宣传等手段，塑造与竞争对手不同的品牌形象，增强消费者记忆点。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产品差异化策略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381" r="1538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需求导向定价</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根据市场需求和消费者购买力，灵活调整价格以满足不同消费者群体的需求。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成本导向定价</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根据产品成本加上期望的利润来确定价格。</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竞争导向定价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参考竞争对手的价格水平，制定有竞争力的价格策略。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价格策略制定</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内容创意与传播</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内容创意应遵循相关性、原创性、价值性和情感共鸣原则，确保内容与目标受众紧密相关，具有独特性和吸引力，同时传递有价值的信息和引发情感共鸣。</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创意原则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运用故事化、幽默化、视觉化和数据化等创意技巧，使内容更具吸引力和传播力。例如，通过讲述引人入胜的故事、运用幽默元素、设计视觉冲击力的图片和视频，以及利用数据可视化手段，提升内容的吸引力和易理解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创意技巧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内容创意原则及技巧</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平台选择</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根据目标受众的特征和内容类型选择合适的社交媒体平台，如微博、微信、抖音等。确保平台用户群体与内容目标受众相契合，提高内容传播的精准度和效果。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内容规划</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制定详细的内容计划，包括主题、发布时间、互动方式等。保持内容更新的频率和稳定性，同时注重内容的多样性和趣味性，以吸引和留住目标受众。</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数据分析与优化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定期分析社交媒体平台的数据，包括阅读量、点赞量、评论量等，了解受众喜好和行为习惯。根据数据反馈调整内容策略，优化发布时间和内容类型，提高内容传播效果。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社交媒体内容运营策略</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短视频类型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了解短视频平台的热门类型和趋势，如生活分享、知识科普、娱乐搞笑等。选择适合目标受众和品牌定位的短视频类型进行创作。</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7441" r="27441"/>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内容创作</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注重短视频的内容创意和制作质量，包括选题、剧本、拍摄和剪辑等环节。运用视觉特效、音乐和字幕等手段提升视频观赏性和吸引力。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运营推广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通过短视频平台的推荐算法和社交功能进行内容推广。利用标签、话题和挑战等方式提高视频曝光度和互动性。同时与其他创作者或品牌合作，进行跨平台推广和内容共创，扩大内容传播范围和影响力。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短视频平台内容创作与运营</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05</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数据分析与优化调整</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https://d.book118.com/738126031020006043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21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21</vt:i4>
      </vt:variant>
    </vt:vector>
  </HeadingPairs>
  <TitlesOfParts>
    <vt:vector baseType="lpstr" size="2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2024-09-22T14:29:21.973</cp:lastPrinted>
  <dcterms:created xsi:type="dcterms:W3CDTF">2024-09-22T06:29:21Z</dcterms:created>
  <dcterms:modified xsi:type="dcterms:W3CDTF">2024-09-22T06:29:24Z</dcterms:modified>
</cp:coreProperties>
</file>