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87396-44DF-447F-8805-7030D6BF9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BEF6E-1C5D-4AEF-BFD3-513DA0968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CCD18-FBFA-4963-999C-8E9141681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71BCF-75AA-443F-BDE5-CE216EADF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313111-866F-482A-AFC9-337DE75F6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ED63EE-01A2-405C-A7E0-F98CD2EF5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02BC49-5FF7-49C7-AEF7-AF6E53509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DB876-6575-4C5C-AC84-B29A95411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498EF-C93D-46EF-93BD-78A292BF8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A50F5-49CF-4A68-A730-FFCA353B9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4D921-2243-46A2-96FA-83E87B547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2605707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《焊接作业与安全》ppt课件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焊接作业简介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焊接作业基础知识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焊接作业安全防护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焊接作业技能提升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焊接作业实例分析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焊接作业简介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焊接是通过加热或加压，或两者并用，使两个分离的物体产生原子间结合的方法。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根据加热方式、加压方式、所使用材料的不同，焊接可以分为多种类型，如熔焊、压焊、钎焊等。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焊接广泛应用于制造业中，如汽车制造、船舶制造、航空航天等。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在建筑领域，焊接技术用于钢结构、钢筋混凝土等结构的连接。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管道和容器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焊接是制造和维修管道和压力容器的重要工艺手段。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随着机器人技术的发展，焊接技术正朝着自动化和智能化的方向发展，以提高生产效率和焊接质量。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自动化和智能化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新型高效焊接方法不断涌现，如激光焊接、摩擦焊接等，能够提高焊接效率和降低成本。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高效焊接方法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焊接技术的发展需考虑环保和可持续发展的要求，推广绿色焊接技术，减少对环境的负面影响。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焊接技术的发展趋势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焊接作业基础知识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焊接是通过加热或加压，或两者并用，使分离的工件产生原子间结合力，从而将它们连接在一起的过程。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7806" r="7806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02" r="11702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0053" r="10053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焊接的种类包括熔焊、压焊和钎焊，它们在原理、设备和工艺上各有特点。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焊接的能量来源有电能、化学能、光能和热能等，不同的能量来源适用于不同的焊接方法。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焊接设备包括弧焊机、电阻焊机、激光焊机等，它们是实现焊接工艺所必需的设备。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焊接工具包括焊枪、焊嘴、焊钳等，它们是控制焊接过程和保证焊接质量的重要工具。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选择合适的焊接设备和工具需要根据焊接工艺、工件材料和焊接质量要求等因素进行综合考虑。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焊接设备与工具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203" r="820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焊接材料包括焊丝、焊剂、气体等，它们的质量和选用直接影响到焊接质量和焊接安全。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选择焊接材料应考虑工件材料的性质、焊接工艺的要求和经济效益等因素。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使用焊接材料时需要注意储存、保护和节约，避免浪费和损失。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焊接材料的选择与使用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焊接作业安全防护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焊接时产生的强弧光辐射可导致皮肤和眼睛的损伤。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弧光辐射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焊接过程中可能产生的高温金属飞溅可能导致烧伤。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高温金属飞溅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焊接过程中可能产生一氧化碳、氮氧化物等有害气体，长期吸入可能对健康造成影响。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有害气体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焊接操作可能引发爆炸和火灾，特别是在易燃易爆环境中。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爆炸和火灾风险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13946" b="1394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焊接作业危险因素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佩戴防护眼镜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选用符合国家标准的焊接防护眼镜，防止弧光辐射和飞溅伤害。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使用防护面罩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选用焊接防护面罩，保护面部和颈部免受弧光辐射和飞溅伤害。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选用阻燃、抗静电的焊接防护服，以降低火灾风险和减少高温金属飞溅造成的烧伤。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通风设施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在焊接作业区域设置良好的通风设施，以降低有害气体浓度。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焊接作业安全防护措施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https://d.book118.com/738126057075006037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2024-09-17T11:50:04.978</cp:lastPrinted>
  <dcterms:created xsi:type="dcterms:W3CDTF">2024-09-17T03:50:04Z</dcterms:created>
  <dcterms:modified xsi:type="dcterms:W3CDTF">2024-09-17T03:50:06Z</dcterms:modified>
</cp:coreProperties>
</file>