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Override PartName="/docProps/app.xml" ContentType="application/vnd.openxmlformats-officedocument.extended-properties+xml"/>
  <Override PartName="/docProps/core.xml" ContentType="application/vnd.openxmlformats-package.core-properties+xml"/>
  <Override PartName="/ppt/notesMasters/notesMaster1.xml" ContentType="application/vnd.openxmlformats-officedocument.presentationml.notesMaster+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Masters/slideMaster3.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xml" ContentType="application/vnd.openxmlformats-officedocument.presentationml.slide+xml"/>
  <Override PartName="/ppt/slides/slide20.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theme/theme3.xml" ContentType="application/vnd.openxmlformats-officedocument.theme+xml"/>
  <Override PartName="/ppt/theme/theme4.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61" r:id="rId2"/>
    <p:sldMasterId id="2147483666" r:id="rId3"/>
  </p:sldMasterIdLst>
  <p:notesMasterIdLst>
    <p:notesMasterId r:id="rId4"/>
  </p:notesMasterIdLst>
  <p:sldIdLst>
    <p:sldId id="259" r:id="rId5"/>
    <p:sldId id="262" r:id="rId6"/>
    <p:sldId id="265" r:id="rId7"/>
    <p:sldId id="268" r:id="rId8"/>
    <p:sldId id="271" r:id="rId9"/>
    <p:sldId id="274" r:id="rId10"/>
    <p:sldId id="277" r:id="rId11"/>
    <p:sldId id="280" r:id="rId12"/>
    <p:sldId id="283" r:id="rId13"/>
    <p:sldId id="286" r:id="rId14"/>
    <p:sldId id="289" r:id="rId15"/>
    <p:sldId id="292" r:id="rId16"/>
    <p:sldId id="295" r:id="rId17"/>
    <p:sldId id="298" r:id="rId18"/>
    <p:sldId id="301" r:id="rId19"/>
    <p:sldId id="304" r:id="rId20"/>
    <p:sldId id="307" r:id="rId21"/>
    <p:sldId id="310" r:id="rId22"/>
    <p:sldId id="313" r:id="rId23"/>
    <p:sldId id="315" r:id="rId24"/>
  </p:sldIdLst>
  <p:sldSz cx="12192000" cy="6858000"/>
  <p:notesSz cx="6858000" cy="9144000"/>
  <p:custDataLst>
    <p:tags r:id="rId25"/>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6.xml" /><Relationship Id="rId11" Type="http://schemas.openxmlformats.org/officeDocument/2006/relationships/slide" Target="slides/slide7.xml" /><Relationship Id="rId12" Type="http://schemas.openxmlformats.org/officeDocument/2006/relationships/slide" Target="slides/slide8.xml" /><Relationship Id="rId13" Type="http://schemas.openxmlformats.org/officeDocument/2006/relationships/slide" Target="slides/slide9.xml" /><Relationship Id="rId14" Type="http://schemas.openxmlformats.org/officeDocument/2006/relationships/slide" Target="slides/slide10.xml" /><Relationship Id="rId15" Type="http://schemas.openxmlformats.org/officeDocument/2006/relationships/slide" Target="slides/slide11.xml" /><Relationship Id="rId16" Type="http://schemas.openxmlformats.org/officeDocument/2006/relationships/slide" Target="slides/slide12.xml" /><Relationship Id="rId17" Type="http://schemas.openxmlformats.org/officeDocument/2006/relationships/slide" Target="slides/slide13.xml" /><Relationship Id="rId18" Type="http://schemas.openxmlformats.org/officeDocument/2006/relationships/slide" Target="slides/slide14.xml" /><Relationship Id="rId19" Type="http://schemas.openxmlformats.org/officeDocument/2006/relationships/slide" Target="slides/slide15.xml" /><Relationship Id="rId2" Type="http://schemas.openxmlformats.org/officeDocument/2006/relationships/slideMaster" Target="slideMasters/slideMaster2.xml" /><Relationship Id="rId20" Type="http://schemas.openxmlformats.org/officeDocument/2006/relationships/slide" Target="slides/slide16.xml" /><Relationship Id="rId21" Type="http://schemas.openxmlformats.org/officeDocument/2006/relationships/slide" Target="slides/slide17.xml" /><Relationship Id="rId22" Type="http://schemas.openxmlformats.org/officeDocument/2006/relationships/slide" Target="slides/slide18.xml" /><Relationship Id="rId23" Type="http://schemas.openxmlformats.org/officeDocument/2006/relationships/slide" Target="slides/slide19.xml" /><Relationship Id="rId24" Type="http://schemas.openxmlformats.org/officeDocument/2006/relationships/slide" Target="slides/slide20.xml" /><Relationship Id="rId25" Type="http://schemas.openxmlformats.org/officeDocument/2006/relationships/tags" Target="tags/tag1.xml" /><Relationship Id="rId26" Type="http://schemas.openxmlformats.org/officeDocument/2006/relationships/presProps" Target="presProps.xml" /><Relationship Id="rId27" Type="http://schemas.openxmlformats.org/officeDocument/2006/relationships/viewProps" Target="viewProps.xml" /><Relationship Id="rId28" Type="http://schemas.openxmlformats.org/officeDocument/2006/relationships/theme" Target="theme/theme1.xml" /><Relationship Id="rId29" Type="http://schemas.openxmlformats.org/officeDocument/2006/relationships/tableStyles" Target="tableStyles.xml" /><Relationship Id="rId3" Type="http://schemas.openxmlformats.org/officeDocument/2006/relationships/slideMaster" Target="slideMasters/slideMaster3.xml" /><Relationship Id="rId4" Type="http://schemas.openxmlformats.org/officeDocument/2006/relationships/notesMaster" Target="notesMasters/notesMaster1.xml" /><Relationship Id="rId5" Type="http://schemas.openxmlformats.org/officeDocument/2006/relationships/slide" Target="slides/slide1.xml" /><Relationship Id="rId6" Type="http://schemas.openxmlformats.org/officeDocument/2006/relationships/slide" Target="slides/slide2.xml" /><Relationship Id="rId7" Type="http://schemas.openxmlformats.org/officeDocument/2006/relationships/slide" Target="slides/slide3.xml" /><Relationship Id="rId8" Type="http://schemas.openxmlformats.org/officeDocument/2006/relationships/slide" Target="slides/slide4.xml" /><Relationship Id="rId9" Type="http://schemas.openxmlformats.org/officeDocument/2006/relationships/slide" Target="slides/slide5.xml" /></Relationships>
</file>

<file path=ppt/notesMasters/_rels/notesMaster1.xml.rels>&#65279;<?xml version="1.0" encoding="utf-8" standalone="yes"?><Relationships xmlns="http://schemas.openxmlformats.org/package/2006/relationships"><Relationship Id="rId1" Type="http://schemas.openxmlformats.org/officeDocument/2006/relationships/theme" Target="../theme/theme4.xml" /></Relationships>
</file>

<file path=ppt/notesMasters/notesMaster1.xml><?xml version="1.0" encoding="utf-8"?>
<p:notes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66" name="PlaceHolder 1"/>
          <p:cNvSpPr>
            <a:spLocks noGrp="1"/>
          </p:cNvSpPr>
          <p:nvPr>
            <p:ph type="sldImg"/>
          </p:nvPr>
        </p:nvSpPr>
        <p:spPr>
          <a:xfrm>
            <a:off x="216000" y="812520"/>
            <a:ext cx="7127280" cy="4008960"/>
          </a:xfrm>
          <a:prstGeom prst="rect">
            <a:avLst/>
          </a:prstGeom>
          <a:noFill/>
          <a:ln w="0">
            <a:noFill/>
          </a:ln>
        </p:spPr>
      </p:sp>
      <p:sp>
        <p:nvSpPr>
          <p:cNvPr id="67" name="PlaceHolder 2"/>
          <p:cNvSpPr>
            <a:spLocks noGrp="1"/>
          </p:cNvSpPr>
          <p:nvPr>
            <p:ph type="body" idx="37"/>
          </p:nvPr>
        </p:nvSpPr>
        <p:spPr>
          <a:xfrm>
            <a:off x="756000" y="5078520"/>
            <a:ext cx="6047640" cy="4811040"/>
          </a:xfrm>
          <a:prstGeom prst="rect">
            <a:avLst/>
          </a:prstGeom>
          <a:noFill/>
          <a:ln w="0">
            <a:noFill/>
          </a:ln>
        </p:spPr>
        <p:txBody>
          <a:bodyPr lIns="0" tIns="0" rIns="0" bIns="0" anchor="t">
            <a:noAutofit/>
          </a:bodyPr>
          <a:lstStyle/>
          <a:p>
            <a:pPr marL="216000" indent="-216000">
              <a:buNone/>
            </a:pPr>
            <a:r>
              <a:rPr lang="zh-CN" sz="2000" b="0" strike="noStrike" spc="-1">
                <a:solidFill>
                  <a:srgbClr val="000000"/>
                </a:solidFill>
                <a:latin typeface="Arial"/>
              </a:rPr>
              <a:t>点击编辑备注格式</a:t>
            </a:r>
            <a:endParaRPr lang="en-US" sz="2000" b="0" strike="noStrike" spc="-1">
              <a:solidFill>
                <a:srgbClr val="000000"/>
              </a:solidFill>
              <a:latin typeface="Arial"/>
            </a:endParaRPr>
          </a:p>
        </p:txBody>
      </p:sp>
      <p:sp>
        <p:nvSpPr>
          <p:cNvPr id="68" name="PlaceHolder 3"/>
          <p:cNvSpPr>
            <a:spLocks noGrp="1"/>
          </p:cNvSpPr>
          <p:nvPr>
            <p:ph type="hdr" idx="38"/>
          </p:nvPr>
        </p:nvSpPr>
        <p:spPr>
          <a:xfrm>
            <a:off x="0" y="0"/>
            <a:ext cx="3280680" cy="534240"/>
          </a:xfrm>
          <a:prstGeom prst="rect">
            <a:avLst/>
          </a:prstGeom>
          <a:noFill/>
          <a:ln w="0">
            <a:noFill/>
          </a:ln>
        </p:spPr>
        <p:txBody>
          <a:bodyPr lIns="0" tIns="0" rIns="0" bIns="0" anchor="t">
            <a:noAutofit/>
          </a:bodyPr>
          <a:lstStyle/>
          <a:p>
            <a:pPr indent="0">
              <a:buNone/>
            </a:pPr>
            <a:r>
              <a:rPr lang="en-US" sz="1400" b="0" strike="noStrike" spc="-1">
                <a:solidFill>
                  <a:srgbClr val="000000"/>
                </a:solidFill>
                <a:latin typeface="Times New Roman"/>
              </a:rPr>
              <a:t>&lt;页眉&gt;</a:t>
            </a:r>
            <a:endParaRPr lang="en-US" sz="1400" b="0" strike="noStrike" spc="-1">
              <a:solidFill>
                <a:srgbClr val="000000"/>
              </a:solidFill>
              <a:latin typeface="Times New Roman"/>
            </a:endParaRPr>
          </a:p>
        </p:txBody>
      </p:sp>
      <p:sp>
        <p:nvSpPr>
          <p:cNvPr id="69" name="PlaceHolder 4"/>
          <p:cNvSpPr>
            <a:spLocks noGrp="1"/>
          </p:cNvSpPr>
          <p:nvPr>
            <p:ph type="dt" idx="34"/>
          </p:nvPr>
        </p:nvSpPr>
        <p:spPr>
          <a:xfrm>
            <a:off x="4278960" y="0"/>
            <a:ext cx="3280680" cy="534240"/>
          </a:xfrm>
          <a:prstGeom prst="rect">
            <a:avLst/>
          </a:prstGeom>
          <a:noFill/>
          <a:ln w="0">
            <a:noFill/>
          </a:ln>
        </p:spPr>
        <p:txBody>
          <a:bodyPr lIns="0" tIns="0" rIns="0" bIns="0" anchor="t">
            <a:noAutofit/>
          </a:bodyPr>
          <a:lstStyle>
            <a:lvl1pPr indent="0" algn="r">
              <a:buNone/>
              <a:defRPr lang="en-US" sz="1400" b="0" strike="noStrike" spc="-1">
                <a:solidFill>
                  <a:srgbClr val="000000"/>
                </a:solidFill>
                <a:latin typeface="Times New Roman"/>
              </a:defRPr>
            </a:lvl1pPr>
          </a:lstStyle>
          <a:p>
            <a:pPr indent="0" algn="r">
              <a:buNone/>
            </a:pPr>
            <a:r>
              <a:rPr lang="en-US" sz="1400" b="0" strike="noStrike" spc="-1">
                <a:solidFill>
                  <a:srgbClr val="000000"/>
                </a:solidFill>
                <a:latin typeface="Times New Roman"/>
              </a:rPr>
              <a:t>&lt;日期/时间&gt;</a:t>
            </a:r>
            <a:endParaRPr lang="en-US" sz="1400" b="0" strike="noStrike" spc="-1">
              <a:solidFill>
                <a:srgbClr val="000000"/>
              </a:solidFill>
              <a:latin typeface="Times New Roman"/>
            </a:endParaRPr>
          </a:p>
        </p:txBody>
      </p:sp>
      <p:sp>
        <p:nvSpPr>
          <p:cNvPr id="70" name="PlaceHolder 5"/>
          <p:cNvSpPr>
            <a:spLocks noGrp="1"/>
          </p:cNvSpPr>
          <p:nvPr>
            <p:ph type="ftr" idx="35"/>
          </p:nvPr>
        </p:nvSpPr>
        <p:spPr>
          <a:xfrm>
            <a:off x="0" y="10157400"/>
            <a:ext cx="3280680" cy="534240"/>
          </a:xfrm>
          <a:prstGeom prst="rect">
            <a:avLst/>
          </a:prstGeom>
          <a:noFill/>
          <a:ln w="0">
            <a:noFill/>
          </a:ln>
        </p:spPr>
        <p:txBody>
          <a:bodyPr lIns="0" tIns="0" rIns="0" bIns="0" anchor="b">
            <a:noAutofit/>
          </a:bodyPr>
          <a:lstStyle>
            <a:lvl1pPr indent="0">
              <a:buNone/>
              <a:defRPr lang="en-US" sz="1400" b="0" strike="noStrike" spc="-1">
                <a:solidFill>
                  <a:srgbClr val="000000"/>
                </a:solidFill>
                <a:latin typeface="Times New Roman"/>
              </a:defRPr>
            </a:lvl1pPr>
          </a:lstStyle>
          <a:p>
            <a:pPr indent="0">
              <a:buNone/>
            </a:pPr>
            <a:r>
              <a:rPr lang="en-US" sz="1400" b="0" strike="noStrike" spc="-1">
                <a:solidFill>
                  <a:srgbClr val="000000"/>
                </a:solidFill>
                <a:latin typeface="Times New Roman"/>
              </a:rPr>
              <a:t>&lt;页脚&gt;</a:t>
            </a:r>
            <a:endParaRPr lang="en-US" sz="1400" b="0" strike="noStrike" spc="-1">
              <a:solidFill>
                <a:srgbClr val="000000"/>
              </a:solidFill>
              <a:latin typeface="Times New Roman"/>
            </a:endParaRPr>
          </a:p>
        </p:txBody>
      </p:sp>
      <p:sp>
        <p:nvSpPr>
          <p:cNvPr id="71" name="PlaceHolder 6"/>
          <p:cNvSpPr>
            <a:spLocks noGrp="1"/>
          </p:cNvSpPr>
          <p:nvPr>
            <p:ph type="sldNum" idx="36"/>
          </p:nvPr>
        </p:nvSpPr>
        <p:spPr>
          <a:xfrm>
            <a:off x="4278960" y="10157400"/>
            <a:ext cx="3280680" cy="534240"/>
          </a:xfrm>
          <a:prstGeom prst="rect">
            <a:avLst/>
          </a:prstGeom>
          <a:noFill/>
          <a:ln w="0">
            <a:noFill/>
          </a:ln>
        </p:spPr>
        <p:txBody>
          <a:bodyPr lIns="0" tIns="0" rIns="0" bIns="0" anchor="b">
            <a:noAutofit/>
          </a:bodyPr>
          <a:lstStyle>
            <a:lvl1pPr indent="0" algn="r">
              <a:buNone/>
              <a:defRPr lang="en-US" sz="1400" b="0" strike="noStrike" spc="-1">
                <a:solidFill>
                  <a:srgbClr val="000000"/>
                </a:solidFill>
                <a:latin typeface="Times New Roman"/>
              </a:defRPr>
            </a:lvl1pPr>
          </a:lstStyle>
          <a:p>
            <a:pPr indent="0" algn="r">
              <a:buNone/>
            </a:pPr>
            <a:fld id="{86581005-84D5-4487-81C6-115AF741BFA6}" type="slidenum">
              <a:rPr lang="en-US" sz="1400" b="0" strike="noStrike" spc="-1">
                <a:solidFill>
                  <a:srgbClr val="000000"/>
                </a:solidFill>
                <a:latin typeface="Times New Roman"/>
              </a:rPr>
              <a:t>&lt;编号&gt;</a:t>
            </a:fld>
            <a:endParaRPr lang="en-US" sz="1400" b="0" strike="noStrike" spc="-1">
              <a:solidFill>
                <a:srgbClr val="000000"/>
              </a:solidFill>
              <a:latin typeface="Times New Roman"/>
            </a:endParaRPr>
          </a:p>
        </p:txBody>
      </p:sp>
    </p:spTree>
  </p:cSld>
  <p:clrMap bg1="lt1" tx1="dk1" bg2="lt2" tx2="dk2" accent1="accent1" accent2="accent2" accent3="accent3" accent4="accent4" accent5="accent5" accent6="accent6" hlink="hlink" folHlink="folHlink"/>
  <p:notesStyle/>
</p:notesMaster>
</file>

<file path=ppt/notesSlides/_rels/notesSlide1.xml.rels>&#65279;<?xml version="1.0" encoding="utf-8" standalone="yes"?><Relationships xmlns="http://schemas.openxmlformats.org/package/2006/relationships"><Relationship Id="rId1" Type="http://schemas.openxmlformats.org/officeDocument/2006/relationships/slide" Target="../slides/slide2.xml" /><Relationship Id="rId2" Type="http://schemas.openxmlformats.org/officeDocument/2006/relationships/notesMaster" Target="../notesMasters/notesMaster1.xml" /></Relationships>
</file>

<file path=ppt/notesSlides/_rels/notesSlide2.xml.rels>&#65279;<?xml version="1.0" encoding="utf-8" standalone="yes"?><Relationships xmlns="http://schemas.openxmlformats.org/package/2006/relationships"><Relationship Id="rId1" Type="http://schemas.openxmlformats.org/officeDocument/2006/relationships/slide" Target="../slides/slide3.xml" /><Relationship Id="rId2" Type="http://schemas.openxmlformats.org/officeDocument/2006/relationships/notesMaster" Target="../notesMasters/notesMaster1.xml" /></Relationships>
</file>

<file path=ppt/notesSlides/_rels/notesSlide3.xml.rels>&#65279;<?xml version="1.0" encoding="utf-8" standalone="yes"?><Relationships xmlns="http://schemas.openxmlformats.org/package/2006/relationships"><Relationship Id="rId1" Type="http://schemas.openxmlformats.org/officeDocument/2006/relationships/slide" Target="../slides/slide9.xml" /><Relationship Id="rId2" Type="http://schemas.openxmlformats.org/officeDocument/2006/relationships/notesMaster" Target="../notesMasters/notesMaster1.xml" /></Relationships>
</file>

<file path=ppt/notesSlides/_rels/notesSlide4.xml.rels>&#65279;<?xml version="1.0" encoding="utf-8" standalone="yes"?><Relationships xmlns="http://schemas.openxmlformats.org/package/2006/relationships"><Relationship Id="rId1" Type="http://schemas.openxmlformats.org/officeDocument/2006/relationships/slide" Target="../slides/slide15.xml" /><Relationship Id="rId2" Type="http://schemas.openxmlformats.org/officeDocument/2006/relationships/notesMaster" Target="../notesMasters/notesMaster1.xml" /></Relationships>
</file>

<file path=ppt/notesSlides/notesSlide1.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348" name="PlaceHolder 1"/>
          <p:cNvSpPr>
            <a:spLocks noGrp="1"/>
          </p:cNvSpPr>
          <p:nvPr>
            <p:ph type="sldImg"/>
          </p:nvPr>
        </p:nvSpPr>
        <p:spPr>
          <a:xfrm>
            <a:off x="685800" y="1143000"/>
            <a:ext cx="5486040" cy="3085920"/>
          </a:xfrm>
          <a:prstGeom prst="rect">
            <a:avLst/>
          </a:prstGeom>
          <a:ln w="0">
            <a:noFill/>
          </a:ln>
        </p:spPr>
      </p:sp>
      <p:sp>
        <p:nvSpPr>
          <p:cNvPr id="349" name="PlaceHolder 2"/>
          <p:cNvSpPr>
            <a:spLocks noGrp="1"/>
          </p:cNvSpPr>
          <p:nvPr>
            <p:ph type="body" idx="38"/>
          </p:nvPr>
        </p:nvSpPr>
        <p:spPr>
          <a:xfrm>
            <a:off x="685800" y="4400640"/>
            <a:ext cx="5486040" cy="3600000"/>
          </a:xfrm>
          <a:prstGeom prst="rect">
            <a:avLst/>
          </a:prstGeom>
          <a:noFill/>
          <a:ln w="0">
            <a:noFill/>
          </a:ln>
        </p:spPr>
        <p:txBody>
          <a:bodyPr lIns="91440" tIns="45720" rIns="91440" bIns="45720" anchor="t">
            <a:noAutofit/>
          </a:bodyPr>
          <a:lstStyle/>
          <a:p>
            <a:pPr marL="216000" indent="-216000">
              <a:buNone/>
            </a:pPr>
            <a:endParaRPr lang="en-US" sz="1800" b="0" strike="noStrike" spc="-1">
              <a:solidFill>
                <a:srgbClr val="000000"/>
              </a:solidFill>
              <a:latin typeface="Arial"/>
            </a:endParaRPr>
          </a:p>
        </p:txBody>
      </p:sp>
      <p:sp>
        <p:nvSpPr>
          <p:cNvPr id="350" name="PlaceHolder 3"/>
          <p:cNvSpPr>
            <a:spLocks noGrp="1"/>
          </p:cNvSpPr>
          <p:nvPr>
            <p:ph type="sldNum" idx="37"/>
          </p:nvPr>
        </p:nvSpPr>
        <p:spPr>
          <a:xfrm>
            <a:off x="3884760" y="8685360"/>
            <a:ext cx="2971440" cy="458280"/>
          </a:xfrm>
          <a:prstGeom prst="rect">
            <a:avLst/>
          </a:prstGeom>
          <a:noFill/>
          <a:ln w="0">
            <a:noFill/>
          </a:ln>
        </p:spPr>
        <p:txBody>
          <a:bodyPr lIns="91440" tIns="45720" rIns="91440" bIns="45720" anchor="b">
            <a:noAutofit/>
          </a:bodyPr>
          <a:lstStyle/>
          <a:p>
            <a:pPr indent="0">
              <a:buNone/>
            </a:pPr>
            <a:endParaRPr lang="en-US" sz="1200" b="0" strike="noStrike" spc="-1">
              <a:solidFill>
                <a:srgbClr val="000000"/>
              </a:solidFill>
              <a:latin typeface="Times New Roman"/>
            </a:endParaRPr>
          </a:p>
        </p:txBody>
      </p:sp>
    </p:spTree>
  </p:cSld>
  <p:clrMapOvr>
    <a:masterClrMapping/>
  </p:clrMapOvr>
</p:notes>
</file>

<file path=ppt/notesSlides/notesSlide2.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351" name="PlaceHolder 1"/>
          <p:cNvSpPr>
            <a:spLocks noGrp="1"/>
          </p:cNvSpPr>
          <p:nvPr>
            <p:ph type="sldImg"/>
          </p:nvPr>
        </p:nvSpPr>
        <p:spPr>
          <a:xfrm>
            <a:off x="685800" y="1143000"/>
            <a:ext cx="5486040" cy="3085920"/>
          </a:xfrm>
          <a:prstGeom prst="rect">
            <a:avLst/>
          </a:prstGeom>
          <a:ln w="0">
            <a:noFill/>
          </a:ln>
        </p:spPr>
      </p:sp>
      <p:sp>
        <p:nvSpPr>
          <p:cNvPr id="352" name="PlaceHolder 2"/>
          <p:cNvSpPr>
            <a:spLocks noGrp="1"/>
          </p:cNvSpPr>
          <p:nvPr>
            <p:ph type="body" idx="39"/>
          </p:nvPr>
        </p:nvSpPr>
        <p:spPr>
          <a:xfrm>
            <a:off x="685800" y="4400640"/>
            <a:ext cx="5486040" cy="3600000"/>
          </a:xfrm>
          <a:prstGeom prst="rect">
            <a:avLst/>
          </a:prstGeom>
          <a:noFill/>
          <a:ln w="0">
            <a:noFill/>
          </a:ln>
        </p:spPr>
        <p:txBody>
          <a:bodyPr lIns="91440" tIns="45720" rIns="91440" bIns="45720" anchor="t">
            <a:noAutofit/>
          </a:bodyPr>
          <a:lstStyle/>
          <a:p>
            <a:pPr marL="216000" indent="-216000">
              <a:buNone/>
            </a:pPr>
            <a:endParaRPr lang="en-US" sz="1800" b="0" strike="noStrike" spc="-1">
              <a:solidFill>
                <a:srgbClr val="000000"/>
              </a:solidFill>
              <a:latin typeface="Arial"/>
            </a:endParaRPr>
          </a:p>
        </p:txBody>
      </p:sp>
      <p:sp>
        <p:nvSpPr>
          <p:cNvPr id="353" name="PlaceHolder 3"/>
          <p:cNvSpPr>
            <a:spLocks noGrp="1"/>
          </p:cNvSpPr>
          <p:nvPr>
            <p:ph type="sldNum" idx="38"/>
          </p:nvPr>
        </p:nvSpPr>
        <p:spPr>
          <a:xfrm>
            <a:off x="3884760" y="8685360"/>
            <a:ext cx="2971440" cy="458280"/>
          </a:xfrm>
          <a:prstGeom prst="rect">
            <a:avLst/>
          </a:prstGeom>
          <a:noFill/>
          <a:ln w="0">
            <a:noFill/>
          </a:ln>
        </p:spPr>
        <p:txBody>
          <a:bodyPr lIns="91440" tIns="45720" rIns="91440" bIns="45720" anchor="b">
            <a:noAutofit/>
          </a:bodyPr>
          <a:lstStyle/>
          <a:p>
            <a:pPr indent="0">
              <a:buNone/>
            </a:pPr>
            <a:endParaRPr lang="en-US" sz="1200" b="0" strike="noStrike" spc="-1">
              <a:solidFill>
                <a:srgbClr val="000000"/>
              </a:solidFill>
              <a:latin typeface="Times New Roman"/>
            </a:endParaRPr>
          </a:p>
        </p:txBody>
      </p:sp>
    </p:spTree>
  </p:cSld>
  <p:clrMapOvr>
    <a:masterClrMapping/>
  </p:clrMapOvr>
</p:notes>
</file>

<file path=ppt/notesSlides/notesSlide3.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354" name="PlaceHolder 1"/>
          <p:cNvSpPr>
            <a:spLocks noGrp="1"/>
          </p:cNvSpPr>
          <p:nvPr>
            <p:ph type="sldImg"/>
          </p:nvPr>
        </p:nvSpPr>
        <p:spPr>
          <a:xfrm>
            <a:off x="685800" y="1143000"/>
            <a:ext cx="5486040" cy="3085920"/>
          </a:xfrm>
          <a:prstGeom prst="rect">
            <a:avLst/>
          </a:prstGeom>
          <a:ln w="0">
            <a:noFill/>
          </a:ln>
        </p:spPr>
      </p:sp>
      <p:sp>
        <p:nvSpPr>
          <p:cNvPr id="355" name="PlaceHolder 2"/>
          <p:cNvSpPr>
            <a:spLocks noGrp="1"/>
          </p:cNvSpPr>
          <p:nvPr>
            <p:ph type="body" idx="40"/>
          </p:nvPr>
        </p:nvSpPr>
        <p:spPr>
          <a:xfrm>
            <a:off x="685800" y="4400640"/>
            <a:ext cx="5486040" cy="3600000"/>
          </a:xfrm>
          <a:prstGeom prst="rect">
            <a:avLst/>
          </a:prstGeom>
          <a:noFill/>
          <a:ln w="0">
            <a:noFill/>
          </a:ln>
        </p:spPr>
        <p:txBody>
          <a:bodyPr lIns="91440" tIns="45720" rIns="91440" bIns="45720" anchor="t">
            <a:noAutofit/>
          </a:bodyPr>
          <a:lstStyle/>
          <a:p>
            <a:pPr marL="216000" indent="-216000">
              <a:buNone/>
            </a:pPr>
            <a:endParaRPr lang="en-US" sz="1800" b="0" strike="noStrike" spc="-1">
              <a:solidFill>
                <a:srgbClr val="000000"/>
              </a:solidFill>
              <a:latin typeface="Arial"/>
            </a:endParaRPr>
          </a:p>
        </p:txBody>
      </p:sp>
      <p:sp>
        <p:nvSpPr>
          <p:cNvPr id="356" name="PlaceHolder 3"/>
          <p:cNvSpPr>
            <a:spLocks noGrp="1"/>
          </p:cNvSpPr>
          <p:nvPr>
            <p:ph type="sldNum" idx="39"/>
          </p:nvPr>
        </p:nvSpPr>
        <p:spPr>
          <a:xfrm>
            <a:off x="3884760" y="8685360"/>
            <a:ext cx="2971440" cy="458280"/>
          </a:xfrm>
          <a:prstGeom prst="rect">
            <a:avLst/>
          </a:prstGeom>
          <a:noFill/>
          <a:ln w="0">
            <a:noFill/>
          </a:ln>
        </p:spPr>
        <p:txBody>
          <a:bodyPr lIns="91440" tIns="45720" rIns="91440" bIns="45720" anchor="b">
            <a:noAutofit/>
          </a:bodyPr>
          <a:lstStyle/>
          <a:p>
            <a:pPr indent="0">
              <a:buNone/>
            </a:pPr>
            <a:endParaRPr lang="en-US" sz="1200" b="0" strike="noStrike" spc="-1">
              <a:solidFill>
                <a:srgbClr val="000000"/>
              </a:solidFill>
              <a:latin typeface="Times New Roman"/>
            </a:endParaRPr>
          </a:p>
        </p:txBody>
      </p:sp>
    </p:spTree>
  </p:cSld>
  <p:clrMapOvr>
    <a:masterClrMapping/>
  </p:clrMapOvr>
</p:notes>
</file>

<file path=ppt/notesSlides/notesSlide4.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357" name="PlaceHolder 1"/>
          <p:cNvSpPr>
            <a:spLocks noGrp="1"/>
          </p:cNvSpPr>
          <p:nvPr>
            <p:ph type="sldImg"/>
          </p:nvPr>
        </p:nvSpPr>
        <p:spPr>
          <a:xfrm>
            <a:off x="685800" y="1143000"/>
            <a:ext cx="5486040" cy="3085920"/>
          </a:xfrm>
          <a:prstGeom prst="rect">
            <a:avLst/>
          </a:prstGeom>
          <a:ln w="0">
            <a:noFill/>
          </a:ln>
        </p:spPr>
      </p:sp>
      <p:sp>
        <p:nvSpPr>
          <p:cNvPr id="358" name="PlaceHolder 2"/>
          <p:cNvSpPr>
            <a:spLocks noGrp="1"/>
          </p:cNvSpPr>
          <p:nvPr>
            <p:ph type="body" idx="41"/>
          </p:nvPr>
        </p:nvSpPr>
        <p:spPr>
          <a:xfrm>
            <a:off x="685800" y="4400640"/>
            <a:ext cx="5486040" cy="3600000"/>
          </a:xfrm>
          <a:prstGeom prst="rect">
            <a:avLst/>
          </a:prstGeom>
          <a:noFill/>
          <a:ln w="0">
            <a:noFill/>
          </a:ln>
        </p:spPr>
        <p:txBody>
          <a:bodyPr lIns="91440" tIns="45720" rIns="91440" bIns="45720" anchor="t">
            <a:noAutofit/>
          </a:bodyPr>
          <a:lstStyle/>
          <a:p>
            <a:pPr marL="216000" indent="-216000">
              <a:buNone/>
            </a:pPr>
            <a:endParaRPr lang="en-US" sz="1800" b="0" strike="noStrike" spc="-1">
              <a:solidFill>
                <a:srgbClr val="000000"/>
              </a:solidFill>
              <a:latin typeface="Arial"/>
            </a:endParaRPr>
          </a:p>
        </p:txBody>
      </p:sp>
      <p:sp>
        <p:nvSpPr>
          <p:cNvPr id="359" name="PlaceHolder 3"/>
          <p:cNvSpPr>
            <a:spLocks noGrp="1"/>
          </p:cNvSpPr>
          <p:nvPr>
            <p:ph type="sldNum" idx="40"/>
          </p:nvPr>
        </p:nvSpPr>
        <p:spPr>
          <a:xfrm>
            <a:off x="3884760" y="8685360"/>
            <a:ext cx="2971440" cy="458280"/>
          </a:xfrm>
          <a:prstGeom prst="rect">
            <a:avLst/>
          </a:prstGeom>
          <a:noFill/>
          <a:ln w="0">
            <a:noFill/>
          </a:ln>
        </p:spPr>
        <p:txBody>
          <a:bodyPr lIns="91440" tIns="45720" rIns="91440" bIns="45720" anchor="b">
            <a:noAutofit/>
          </a:bodyPr>
          <a:lstStyle/>
          <a:p>
            <a:pPr indent="0">
              <a:buNone/>
            </a:pPr>
            <a:endParaRPr lang="en-US" sz="1200" b="0" strike="noStrike" spc="-1">
              <a:solidFill>
                <a:srgbClr val="000000"/>
              </a:solidFill>
              <a:latin typeface="Times New Roman"/>
            </a:endParaRPr>
          </a:p>
        </p:txBody>
      </p:sp>
    </p:spTree>
  </p:cSld>
  <p:clrMapOvr>
    <a:masterClrMapping/>
  </p:clrMapOvr>
</p:note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3.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AB6DAA17-0D8F-4E51-B18E-B3308FADA2EE}"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50FBC824-46F3-4C1E-AFED-DBCD33DE4E4A}"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6EC0ABFC-579D-418A-BED3-02E924D8491A}"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B8FF70C1-C89B-4BC6-97A8-4075DAF0A923}"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37DD1DEC-54DB-4593-B062-A1B9470A16B0}"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4F936C1E-9337-45F9-A3B9-DFB66C0D2FC7}"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72FFF09E-E9EB-4AF8-B4C5-C02C05E14E59}"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38987E6E-83C9-4FBF-8DB3-925F54FF4E45}"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F7C1D320-D3F4-4942-B5B4-DC324DEAD19A}"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EE1D20EC-A7EB-4833-B5F0-30944A6F99EE}"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8B67E228-30C5-4125-85F7-A2F7C9499614}"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标题幻灯片">
    <p:spTree>
      <p:nvGrpSpPr>
        <p:cNvPr id="1" name=""/>
        <p:cNvGrpSpPr/>
        <p:nvPr/>
      </p:nvGrpSpPr>
      <p:grpSpPr>
        <a:xfrm>
          <a:off x="0" y="0"/>
          <a:ext cx="0" cy="0"/>
        </a:xfrm>
      </p:grpSpPr>
      <p:sp>
        <p:nvSpPr>
          <p:cNvPr id="5" name="PlaceHolder 1"/>
          <p:cNvSpPr>
            <a:spLocks noGrp="1"/>
          </p:cNvSpPr>
          <p:nvPr>
            <p:ph type="title"/>
          </p:nvPr>
        </p:nvSpPr>
        <p:spPr>
          <a:xfrm>
            <a:off x="1198800" y="2484000"/>
            <a:ext cx="9798840" cy="1018440"/>
          </a:xfrm>
          <a:prstGeom prst="rect">
            <a:avLst/>
          </a:prstGeom>
          <a:noFill/>
          <a:ln w="0">
            <a:noFill/>
          </a:ln>
        </p:spPr>
        <p:txBody>
          <a:bodyPr lIns="0" tIns="0" rIns="0" bIns="0" anchor="ctr">
            <a:noAutofit/>
          </a:bodyPr>
          <a:lstStyle/>
          <a:p>
            <a:pPr indent="0">
              <a:buNone/>
            </a:pPr>
            <a:endParaRPr lang="en-US" sz="1800" b="0" strike="noStrike" spc="-1">
              <a:solidFill>
                <a:schemeClr val="dk1"/>
              </a:solidFill>
              <a:latin typeface="Arial"/>
            </a:endParaRPr>
          </a:p>
        </p:txBody>
      </p:sp>
      <p:sp>
        <p:nvSpPr>
          <p:cNvPr id="6" name="PlaceHolder 2"/>
          <p:cNvSpPr>
            <a:spLocks noGrp="1"/>
          </p:cNvSpPr>
          <p:nvPr>
            <p:ph type="subTitle" idx="4"/>
          </p:nvPr>
        </p:nvSpPr>
        <p:spPr>
          <a:xfrm>
            <a:off x="1198800" y="3526920"/>
            <a:ext cx="9798840" cy="538200"/>
          </a:xfrm>
          <a:prstGeom prst="rect">
            <a:avLst/>
          </a:prstGeom>
          <a:noFill/>
          <a:ln w="0">
            <a:noFill/>
          </a:ln>
        </p:spPr>
        <p:txBody>
          <a:bodyPr lIns="0" tIns="0" rIns="0" bIns="0" anchor="ctr">
            <a:noAutofit/>
          </a:bodyPr>
          <a:lstStyle/>
          <a:p>
            <a:pPr indent="0" algn="ctr">
              <a:buNone/>
            </a:pPr>
            <a:endParaRPr lang="en-US" sz="3200" b="0" strike="noStrike" spc="-1">
              <a:solidFill>
                <a:srgbClr val="000000"/>
              </a:solidFill>
              <a:latin typeface="Arial"/>
            </a:endParaRPr>
          </a:p>
        </p:txBody>
      </p:sp>
      <p:sp>
        <p:nvSpPr>
          <p:cNvPr id="4" name="PlaceHolder 3"/>
          <p:cNvSpPr>
            <a:spLocks noGrp="1"/>
          </p:cNvSpPr>
          <p:nvPr>
            <p:ph type="ftr" idx="2"/>
          </p:nvPr>
        </p:nvSpPr>
        <p:spPr/>
        <p:txBody>
          <a:bodyPr/>
          <a:lstStyle/>
          <a:p>
            <a:r>
              <a:t>Footer</a:t>
            </a:r>
          </a:p>
        </p:txBody>
      </p:sp>
      <p:sp>
        <p:nvSpPr>
          <p:cNvPr id="7" name="PlaceHolder 4"/>
          <p:cNvSpPr>
            <a:spLocks noGrp="1"/>
          </p:cNvSpPr>
          <p:nvPr>
            <p:ph type="sldNum" idx="3"/>
          </p:nvPr>
        </p:nvSpPr>
        <p:spPr/>
        <p:txBody>
          <a:bodyPr/>
          <a:lstStyle/>
          <a:p>
            <a:fld id="{324988E6-3883-4477-9E3B-D8A195B633E2}" type="slidenum">
              <a:t>&lt;#&gt;</a:t>
            </a:fld>
          </a:p>
        </p:txBody>
      </p:sp>
      <p:sp>
        <p:nvSpPr>
          <p:cNvPr id="8" name="PlaceHolder 5"/>
          <p:cNvSpPr>
            <a:spLocks noGrp="1"/>
          </p:cNvSpPr>
          <p:nvPr>
            <p:ph type="dt" idx="1"/>
          </p:nvPr>
        </p:nvSpPr>
        <p:spPr/>
        <p:txBody>
          <a:bodyPr/>
          <a:lstStyle/>
          <a:p>
            <a:endParaRPr lang="zh-CN"/>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空白">
    <p:spTree>
      <p:nvGrpSpPr>
        <p:cNvPr id="1" name=""/>
        <p:cNvGrpSpPr/>
        <p:nvPr/>
      </p:nvGrpSpPr>
      <p:grpSpPr>
        <a:xfrm>
          <a:off x="0" y="0"/>
          <a:ext cx="0" cy="0"/>
        </a:xfrm>
      </p:grpSpPr>
      <p:sp>
        <p:nvSpPr>
          <p:cNvPr id="2" name="PlaceHolder 1"/>
          <p:cNvSpPr>
            <a:spLocks noGrp="1"/>
          </p:cNvSpPr>
          <p:nvPr>
            <p:ph type="ftr" idx="26"/>
          </p:nvPr>
        </p:nvSpPr>
        <p:spPr/>
        <p:txBody>
          <a:bodyPr/>
          <a:lstStyle/>
          <a:p>
            <a:r>
              <a:t>Footer</a:t>
            </a:r>
          </a:p>
        </p:txBody>
      </p:sp>
      <p:sp>
        <p:nvSpPr>
          <p:cNvPr id="3" name="PlaceHolder 2"/>
          <p:cNvSpPr>
            <a:spLocks noGrp="1"/>
          </p:cNvSpPr>
          <p:nvPr>
            <p:ph type="sldNum" idx="27"/>
          </p:nvPr>
        </p:nvSpPr>
        <p:spPr/>
        <p:txBody>
          <a:bodyPr/>
          <a:lstStyle/>
          <a:p>
            <a:fld id="{7F235240-D55C-4C9C-AB65-2BFEFBDBFAA3}" type="slidenum">
              <a:t>&lt;#&gt;</a:t>
            </a:fld>
          </a:p>
        </p:txBody>
      </p:sp>
      <p:sp>
        <p:nvSpPr>
          <p:cNvPr id="4" name="PlaceHolder 3"/>
          <p:cNvSpPr>
            <a:spLocks noGrp="1"/>
          </p:cNvSpPr>
          <p:nvPr>
            <p:ph type="dt" idx="25"/>
          </p:nvPr>
        </p:nvSpPr>
        <p:spPr/>
        <p:txBody>
          <a:bodyPr/>
          <a:lstStyle/>
          <a:p>
            <a:endParaRPr lang="zh-CN"/>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2" Type="http://schemas.openxmlformats.org/officeDocument/2006/relationships/theme" Target="../theme/theme2.xml" /></Relationships>
</file>

<file path=ppt/slideMasters/_rels/slideMaster3.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theme" Target="../theme/theme3.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Pr>
        <a:solidFill>
          <a:srgbClr val="FFFFFF"/>
        </a:solidFill>
      </p:bgPr>
    </p:bg>
    <p:spTree>
      <p:nvGrpSpPr>
        <p:cNvPr id="1" name=""/>
        <p:cNvGrpSpPr/>
        <p:nvPr/>
      </p:nvGrpSpPr>
      <p:grpSpPr>
        <a:xfrm>
          <a:off x="0" y="0"/>
          <a:ext cx="0" cy="0"/>
        </a:xfrm>
      </p:grpSpPr>
      <p:sp>
        <p:nvSpPr>
          <p:cNvPr id="5" name="PlaceHolder 1"/>
          <p:cNvSpPr>
            <a:spLocks noGrp="1"/>
          </p:cNvSpPr>
          <p:nvPr>
            <p:ph type="title"/>
          </p:nvPr>
        </p:nvSpPr>
        <p:spPr>
          <a:xfrm>
            <a:off x="1198800" y="914400"/>
            <a:ext cx="9798840" cy="2570040"/>
          </a:xfrm>
          <a:prstGeom prst="rect">
            <a:avLst/>
          </a:prstGeom>
          <a:noFill/>
          <a:ln w="0">
            <a:noFill/>
          </a:ln>
        </p:spPr>
        <p:txBody>
          <a:bodyPr lIns="90000" tIns="46800" rIns="90000" bIns="46800" anchor="b">
            <a:normAutofit/>
          </a:bodyPr>
          <a:lstStyle/>
          <a:p>
            <a:pPr indent="0" algn="ctr" defTabSz="914400">
              <a:lnSpc>
                <a:spcPct val="100000"/>
              </a:lnSpc>
              <a:buNone/>
            </a:pPr>
            <a:r>
              <a:rPr lang="zh-CN" sz="6000" b="1" strike="noStrike" spc="299">
                <a:solidFill>
                  <a:schemeClr val="dk1">
                    <a:lumMod val="85000"/>
                    <a:lumOff val="15000"/>
                  </a:schemeClr>
                </a:solidFill>
                <a:latin typeface="Arial"/>
                <a:ea typeface="微软雅黑"/>
              </a:rPr>
              <a:t>单击此处编辑母版标题样式</a:t>
            </a:r>
            <a:endParaRPr lang="en-US" sz="6000" b="0" strike="noStrike" spc="-1">
              <a:solidFill>
                <a:schemeClr val="dk1"/>
              </a:solidFill>
              <a:latin typeface="Arial"/>
            </a:endParaRPr>
          </a:p>
        </p:txBody>
      </p:sp>
      <p:sp>
        <p:nvSpPr>
          <p:cNvPr id="6" name="PlaceHolder 2"/>
          <p:cNvSpPr>
            <a:spLocks noGrp="1"/>
          </p:cNvSpPr>
          <p:nvPr>
            <p:ph type="dt" idx="1"/>
          </p:nvPr>
        </p:nvSpPr>
        <p:spPr>
          <a:xfrm>
            <a:off x="612000" y="6314400"/>
            <a:ext cx="2699640" cy="316440"/>
          </a:xfrm>
          <a:prstGeom prst="rect">
            <a:avLst/>
          </a:prstGeom>
          <a:noFill/>
          <a:ln w="0">
            <a:noFill/>
          </a:ln>
        </p:spPr>
        <p:txBody>
          <a:bodyPr lIns="91440" tIns="45720" rIns="91440" bIns="45720" anchor="ctr">
            <a:noAutofit/>
          </a:bodyPr>
          <a:lstStyle>
            <a:lvl1pPr indent="0">
              <a:buNone/>
              <a:defRPr lang="en-US" sz="1400" b="0" strike="noStrike" spc="-1">
                <a:solidFill>
                  <a:srgbClr val="000000"/>
                </a:solidFill>
                <a:latin typeface="Times New Roman"/>
              </a:defRPr>
            </a:lvl1pPr>
          </a:lstStyle>
          <a:p>
            <a:pPr indent="0">
              <a:buNone/>
            </a:pPr>
            <a:r>
              <a:rPr lang="en-US" sz="1400" b="0" strike="noStrike" spc="-1">
                <a:solidFill>
                  <a:srgbClr val="000000"/>
                </a:solidFill>
                <a:latin typeface="Times New Roman"/>
              </a:rPr>
              <a:t>&lt;日期/时间&gt;</a:t>
            </a:r>
            <a:endParaRPr lang="en-US" sz="1400" b="0" strike="noStrike" spc="-1">
              <a:solidFill>
                <a:srgbClr val="000000"/>
              </a:solidFill>
              <a:latin typeface="Times New Roman"/>
            </a:endParaRPr>
          </a:p>
        </p:txBody>
      </p:sp>
      <p:sp>
        <p:nvSpPr>
          <p:cNvPr id="2" name="PlaceHolder 3"/>
          <p:cNvSpPr>
            <a:spLocks noGrp="1"/>
          </p:cNvSpPr>
          <p:nvPr>
            <p:ph type="ftr" idx="2"/>
          </p:nvPr>
        </p:nvSpPr>
        <p:spPr>
          <a:xfrm>
            <a:off x="4115880" y="6314400"/>
            <a:ext cx="3959640" cy="316440"/>
          </a:xfrm>
          <a:prstGeom prst="rect">
            <a:avLst/>
          </a:prstGeom>
          <a:noFill/>
          <a:ln w="0">
            <a:noFill/>
          </a:ln>
        </p:spPr>
        <p:txBody>
          <a:bodyPr lIns="91440" tIns="45720" rIns="91440" bIns="45720" anchor="ctr">
            <a:noAutofit/>
          </a:bodyPr>
          <a:lstStyle>
            <a:lvl1pPr indent="0" algn="ctr">
              <a:buNone/>
              <a:defRPr lang="en-US" sz="1400" b="0" strike="noStrike" spc="-1">
                <a:solidFill>
                  <a:srgbClr val="000000"/>
                </a:solidFill>
                <a:latin typeface="Times New Roman"/>
              </a:defRPr>
            </a:lvl1pPr>
          </a:lstStyle>
          <a:p>
            <a:pPr indent="0" algn="ctr">
              <a:buNone/>
            </a:pPr>
            <a:r>
              <a:rPr lang="en-US" sz="1400" b="0" strike="noStrike" spc="-1">
                <a:solidFill>
                  <a:srgbClr val="000000"/>
                </a:solidFill>
                <a:latin typeface="Times New Roman"/>
              </a:rPr>
              <a:t>&lt;页脚&gt;</a:t>
            </a:r>
            <a:endParaRPr lang="en-US" sz="1400" b="0" strike="noStrike" spc="-1">
              <a:solidFill>
                <a:srgbClr val="000000"/>
              </a:solidFill>
              <a:latin typeface="Times New Roman"/>
            </a:endParaRPr>
          </a:p>
        </p:txBody>
      </p:sp>
      <p:sp>
        <p:nvSpPr>
          <p:cNvPr id="3" name="PlaceHolder 4"/>
          <p:cNvSpPr>
            <a:spLocks noGrp="1"/>
          </p:cNvSpPr>
          <p:nvPr>
            <p:ph type="sldNum" idx="3"/>
          </p:nvPr>
        </p:nvSpPr>
        <p:spPr>
          <a:xfrm>
            <a:off x="8877600" y="6314400"/>
            <a:ext cx="2699640" cy="316440"/>
          </a:xfrm>
          <a:prstGeom prst="rect">
            <a:avLst/>
          </a:prstGeom>
          <a:noFill/>
          <a:ln w="0">
            <a:noFill/>
          </a:ln>
        </p:spPr>
        <p:txBody>
          <a:bodyPr lIns="91440" tIns="45720" rIns="91440" bIns="45720" anchor="ctr">
            <a:noAutofit/>
          </a:bodyPr>
          <a:lstStyle/>
          <a:p>
            <a:pPr indent="0">
              <a:buNone/>
            </a:pPr>
            <a:endParaRPr lang="en-US" sz="1000" b="0" strike="noStrike" spc="-1">
              <a:solidFill>
                <a:srgbClr val="000000"/>
              </a:solidFill>
              <a:latin typeface="Times New Roman"/>
            </a:endParaRPr>
          </a:p>
        </p:txBody>
      </p:sp>
      <p:sp>
        <p:nvSpPr>
          <p:cNvPr id="4" name="PlaceHolder 5"/>
          <p:cNvSpPr>
            <a:spLocks noGrp="1"/>
          </p:cNvSpPr>
          <p:nvPr>
            <p:ph type="body" idx="4"/>
          </p:nvPr>
        </p:nvSpPr>
        <p:spPr>
          <a:xfrm>
            <a:off x="609480" y="1604520"/>
            <a:ext cx="10972440" cy="3977280"/>
          </a:xfrm>
          <a:prstGeom prst="rect">
            <a:avLst/>
          </a:prstGeom>
          <a:noFill/>
          <a:ln w="0">
            <a:noFill/>
          </a:ln>
        </p:spPr>
        <p:txBody>
          <a:bodyPr lIns="0" tIns="0" rIns="0" bIns="0" anchor="t">
            <a:normAutofit/>
          </a:bodyPr>
          <a:lstStyle/>
          <a:p>
            <a:pPr marL="432000" indent="-324000">
              <a:lnSpc>
                <a:spcPct val="130000"/>
              </a:lnSpc>
              <a:spcBef>
                <a:spcPts val="1417"/>
              </a:spcBef>
              <a:buClr>
                <a:srgbClr val="000000"/>
              </a:buClr>
              <a:buSzPct val="45000"/>
              <a:buFont typeface="Wingdings" charset="2"/>
              <a:buChar char=""/>
              <a:tabLst>
                <a:tab pos="1609560"/>
              </a:tabLst>
            </a:pPr>
            <a:r>
              <a:rPr lang="zh-CN" sz="1800" b="0" strike="noStrike" spc="148">
                <a:solidFill>
                  <a:schemeClr val="dk1">
                    <a:lumMod val="65000"/>
                    <a:lumOff val="35000"/>
                  </a:schemeClr>
                </a:solidFill>
                <a:latin typeface="Arial"/>
              </a:rPr>
              <a:t>点击以编辑提纲文本格式</a:t>
            </a:r>
            <a:endParaRPr lang="en-US" sz="1800" b="0" strike="noStrike" spc="148">
              <a:solidFill>
                <a:schemeClr val="dk1">
                  <a:lumMod val="65000"/>
                  <a:lumOff val="35000"/>
                </a:schemeClr>
              </a:solidFill>
              <a:latin typeface="Arial"/>
            </a:endParaRPr>
          </a:p>
          <a:p>
            <a:pPr marL="864000" lvl="1" indent="-324000">
              <a:lnSpc>
                <a:spcPct val="120000"/>
              </a:lnSpc>
              <a:spcBef>
                <a:spcPts val="1134"/>
              </a:spcBef>
              <a:buClr>
                <a:srgbClr val="000000"/>
              </a:buClr>
              <a:buSzPct val="75000"/>
              <a:buFont typeface="Symbol" charset="2"/>
              <a:buChar char=""/>
              <a:tabLst>
                <a:tab pos="1609560"/>
              </a:tabLst>
            </a:pPr>
            <a:r>
              <a:rPr lang="zh-CN" sz="1600" b="0" strike="noStrike" spc="148">
                <a:solidFill>
                  <a:schemeClr val="dk1">
                    <a:lumMod val="65000"/>
                    <a:lumOff val="35000"/>
                  </a:schemeClr>
                </a:solidFill>
                <a:latin typeface="Arial"/>
              </a:rPr>
              <a:t>第二提纲级别</a:t>
            </a:r>
            <a:endParaRPr lang="en-US" sz="1600" b="0" strike="noStrike" spc="148">
              <a:solidFill>
                <a:schemeClr val="dk1">
                  <a:lumMod val="65000"/>
                  <a:lumOff val="35000"/>
                </a:schemeClr>
              </a:solidFill>
              <a:latin typeface="Arial"/>
            </a:endParaRPr>
          </a:p>
          <a:p>
            <a:pPr marL="1296000" lvl="2" indent="-288000">
              <a:lnSpc>
                <a:spcPct val="120000"/>
              </a:lnSpc>
              <a:spcBef>
                <a:spcPts val="850"/>
              </a:spcBef>
              <a:buClr>
                <a:srgbClr val="000000"/>
              </a:buClr>
              <a:buSzPct val="45000"/>
              <a:buFont typeface="Wingdings" charset="2"/>
              <a:buChar char=""/>
              <a:tabLst>
                <a:tab pos="1609560"/>
              </a:tabLst>
            </a:pPr>
            <a:r>
              <a:rPr lang="zh-CN" sz="1400" b="0" strike="noStrike" spc="148">
                <a:solidFill>
                  <a:schemeClr val="dk1">
                    <a:lumMod val="65000"/>
                    <a:lumOff val="35000"/>
                  </a:schemeClr>
                </a:solidFill>
                <a:latin typeface="Arial"/>
              </a:rPr>
              <a:t>第三提纲级别</a:t>
            </a:r>
            <a:endParaRPr lang="en-US" sz="1400" b="0" strike="noStrike" spc="148">
              <a:solidFill>
                <a:schemeClr val="dk1">
                  <a:lumMod val="65000"/>
                  <a:lumOff val="35000"/>
                </a:schemeClr>
              </a:solidFill>
              <a:latin typeface="Arial"/>
            </a:endParaRPr>
          </a:p>
          <a:p>
            <a:pPr marL="1728000" lvl="3" indent="-216000">
              <a:lnSpc>
                <a:spcPct val="120000"/>
              </a:lnSpc>
              <a:spcBef>
                <a:spcPts val="567"/>
              </a:spcBef>
              <a:buClr>
                <a:srgbClr val="000000"/>
              </a:buClr>
              <a:buSzPct val="75000"/>
              <a:buFont typeface="Symbol" charset="2"/>
              <a:buChar char=""/>
              <a:tabLst>
                <a:tab pos="1609560"/>
              </a:tabLst>
            </a:pPr>
            <a:r>
              <a:rPr lang="zh-CN" sz="1400" b="0" strike="noStrike" spc="148">
                <a:solidFill>
                  <a:schemeClr val="dk1">
                    <a:lumMod val="65000"/>
                    <a:lumOff val="35000"/>
                  </a:schemeClr>
                </a:solidFill>
                <a:latin typeface="Arial"/>
              </a:rPr>
              <a:t>第四提纲级别</a:t>
            </a:r>
            <a:endParaRPr lang="en-US" sz="1400" b="0" strike="noStrike" spc="148">
              <a:solidFill>
                <a:schemeClr val="dk1">
                  <a:lumMod val="65000"/>
                  <a:lumOff val="35000"/>
                </a:schemeClr>
              </a:solidFill>
              <a:latin typeface="Arial"/>
            </a:endParaRPr>
          </a:p>
          <a:p>
            <a:pPr marL="2160000" lvl="4" indent="-216000">
              <a:lnSpc>
                <a:spcPct val="120000"/>
              </a:lnSpc>
              <a:spcBef>
                <a:spcPts val="283"/>
              </a:spcBef>
              <a:buClr>
                <a:srgbClr val="000000"/>
              </a:buClr>
              <a:buSzPct val="45000"/>
              <a:buFont typeface="Wingdings" charset="2"/>
              <a:buChar char=""/>
              <a:tabLst>
                <a:tab pos="1609560"/>
              </a:tabLst>
            </a:pPr>
            <a:r>
              <a:rPr lang="zh-CN" sz="2000" b="0" strike="noStrike" spc="148">
                <a:solidFill>
                  <a:schemeClr val="dk1">
                    <a:lumMod val="65000"/>
                    <a:lumOff val="35000"/>
                  </a:schemeClr>
                </a:solidFill>
                <a:latin typeface="Arial"/>
              </a:rPr>
              <a:t>第五提纲级别</a:t>
            </a:r>
            <a:endParaRPr lang="en-US" sz="2000" b="0" strike="noStrike" spc="148">
              <a:solidFill>
                <a:schemeClr val="dk1">
                  <a:lumMod val="65000"/>
                  <a:lumOff val="35000"/>
                </a:schemeClr>
              </a:solidFill>
              <a:latin typeface="Arial"/>
            </a:endParaRPr>
          </a:p>
          <a:p>
            <a:pPr marL="2592000" lvl="5" indent="-216000">
              <a:lnSpc>
                <a:spcPct val="120000"/>
              </a:lnSpc>
              <a:spcBef>
                <a:spcPts val="283"/>
              </a:spcBef>
              <a:buClr>
                <a:srgbClr val="000000"/>
              </a:buClr>
              <a:buSzPct val="45000"/>
              <a:buFont typeface="Wingdings" charset="2"/>
              <a:buChar char=""/>
              <a:tabLst>
                <a:tab pos="1609560"/>
              </a:tabLst>
            </a:pPr>
            <a:r>
              <a:rPr lang="zh-CN" sz="2000" b="0" strike="noStrike" spc="148">
                <a:solidFill>
                  <a:schemeClr val="dk1">
                    <a:lumMod val="65000"/>
                    <a:lumOff val="35000"/>
                  </a:schemeClr>
                </a:solidFill>
                <a:latin typeface="Arial"/>
              </a:rPr>
              <a:t>第六提纲级别</a:t>
            </a:r>
            <a:endParaRPr lang="en-US" sz="2000" b="0" strike="noStrike" spc="148">
              <a:solidFill>
                <a:schemeClr val="dk1">
                  <a:lumMod val="65000"/>
                  <a:lumOff val="35000"/>
                </a:schemeClr>
              </a:solidFill>
              <a:latin typeface="Arial"/>
            </a:endParaRPr>
          </a:p>
          <a:p>
            <a:pPr marL="3024000" lvl="6" indent="-216000">
              <a:lnSpc>
                <a:spcPct val="120000"/>
              </a:lnSpc>
              <a:spcBef>
                <a:spcPts val="283"/>
              </a:spcBef>
              <a:buClr>
                <a:srgbClr val="000000"/>
              </a:buClr>
              <a:buSzPct val="45000"/>
              <a:buFont typeface="Wingdings" charset="2"/>
              <a:buChar char=""/>
              <a:tabLst>
                <a:tab pos="1609560"/>
              </a:tabLst>
            </a:pPr>
            <a:r>
              <a:rPr lang="zh-CN" sz="2000" b="0" strike="noStrike" spc="148">
                <a:solidFill>
                  <a:schemeClr val="dk1">
                    <a:lumMod val="65000"/>
                    <a:lumOff val="35000"/>
                  </a:schemeClr>
                </a:solidFill>
                <a:latin typeface="Arial"/>
              </a:rPr>
              <a:t>第七提纲级别</a:t>
            </a:r>
            <a:endParaRPr lang="en-US" sz="2000" b="0" strike="noStrike" spc="148">
              <a:solidFill>
                <a:schemeClr val="dk1">
                  <a:lumMod val="65000"/>
                  <a:lumOff val="35000"/>
                </a:schemeClr>
              </a:solidFill>
              <a:latin typeface="Arial"/>
            </a:endParaRPr>
          </a:p>
        </p:txBody>
      </p:sp>
    </p:spTree>
  </p:cSld>
  <p:clrMap bg1="lt1" tx1="dk1" bg2="lt2" tx2="dk2" accent1="accent1" accent2="accent2" accent3="accent3" accent4="accent4" accent5="accent5" accent6="accent6" hlink="hlink" folHlink="folHlink"/>
  <p:sldLayoutIdLst>
    <p:sldLayoutId id="2147483660" r:id="rId1"/>
  </p:sldLayoutIdLst>
  <p:transition/>
  <p:timing/>
  <p:txStyles>
    <p:titleStyle/>
    <p:bodyStyle/>
    <p:otherStyle/>
  </p:txStyles>
</p:sldMaster>
</file>

<file path=ppt/slideMasters/slideMaster3.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Pr>
        <a:solidFill>
          <a:srgbClr val="FFFFFF"/>
        </a:solidFill>
      </p:bgPr>
    </p:bg>
    <p:spTree>
      <p:nvGrpSpPr>
        <p:cNvPr id="1" name=""/>
        <p:cNvGrpSpPr/>
        <p:nvPr/>
      </p:nvGrpSpPr>
      <p:grpSpPr>
        <a:xfrm>
          <a:off x="0" y="0"/>
          <a:ext cx="0" cy="0"/>
        </a:xfrm>
      </p:grpSpPr>
      <p:sp>
        <p:nvSpPr>
          <p:cNvPr id="50" name="PlaceHolder 1"/>
          <p:cNvSpPr>
            <a:spLocks noGrp="1"/>
          </p:cNvSpPr>
          <p:nvPr>
            <p:ph type="dt" idx="25"/>
          </p:nvPr>
        </p:nvSpPr>
        <p:spPr>
          <a:xfrm>
            <a:off x="612000" y="6314400"/>
            <a:ext cx="2699640" cy="316440"/>
          </a:xfrm>
          <a:prstGeom prst="rect">
            <a:avLst/>
          </a:prstGeom>
          <a:noFill/>
          <a:ln w="0">
            <a:noFill/>
          </a:ln>
        </p:spPr>
        <p:txBody>
          <a:bodyPr lIns="91440" tIns="45720" rIns="91440" bIns="45720" anchor="ctr">
            <a:noAutofit/>
          </a:bodyPr>
          <a:lstStyle>
            <a:lvl1pPr indent="0">
              <a:buNone/>
              <a:defRPr lang="en-US" sz="1400" b="0" strike="noStrike" spc="-1">
                <a:solidFill>
                  <a:srgbClr val="000000"/>
                </a:solidFill>
                <a:latin typeface="Times New Roman"/>
              </a:defRPr>
            </a:lvl1pPr>
          </a:lstStyle>
          <a:p>
            <a:pPr indent="0">
              <a:buNone/>
            </a:pPr>
            <a:r>
              <a:rPr lang="en-US" sz="1400" b="0" strike="noStrike" spc="-1">
                <a:solidFill>
                  <a:srgbClr val="000000"/>
                </a:solidFill>
                <a:latin typeface="Times New Roman"/>
              </a:rPr>
              <a:t>&lt;日期/时间&gt;</a:t>
            </a:r>
            <a:endParaRPr lang="en-US" sz="1400" b="0" strike="noStrike" spc="-1">
              <a:solidFill>
                <a:srgbClr val="000000"/>
              </a:solidFill>
              <a:latin typeface="Times New Roman"/>
            </a:endParaRPr>
          </a:p>
        </p:txBody>
      </p:sp>
      <p:sp>
        <p:nvSpPr>
          <p:cNvPr id="51" name="PlaceHolder 2"/>
          <p:cNvSpPr>
            <a:spLocks noGrp="1"/>
          </p:cNvSpPr>
          <p:nvPr>
            <p:ph type="ftr" idx="26"/>
          </p:nvPr>
        </p:nvSpPr>
        <p:spPr>
          <a:xfrm>
            <a:off x="4115880" y="6314400"/>
            <a:ext cx="3959640" cy="316440"/>
          </a:xfrm>
          <a:prstGeom prst="rect">
            <a:avLst/>
          </a:prstGeom>
          <a:noFill/>
          <a:ln w="0">
            <a:noFill/>
          </a:ln>
        </p:spPr>
        <p:txBody>
          <a:bodyPr lIns="91440" tIns="45720" rIns="91440" bIns="45720" anchor="ctr">
            <a:noAutofit/>
          </a:bodyPr>
          <a:lstStyle>
            <a:lvl1pPr indent="0" algn="ctr">
              <a:buNone/>
              <a:defRPr lang="en-US" sz="1400" b="0" strike="noStrike" spc="-1">
                <a:solidFill>
                  <a:srgbClr val="000000"/>
                </a:solidFill>
                <a:latin typeface="Times New Roman"/>
              </a:defRPr>
            </a:lvl1pPr>
          </a:lstStyle>
          <a:p>
            <a:pPr indent="0" algn="ctr">
              <a:buNone/>
            </a:pPr>
            <a:r>
              <a:rPr lang="en-US" sz="1400" b="0" strike="noStrike" spc="-1">
                <a:solidFill>
                  <a:srgbClr val="000000"/>
                </a:solidFill>
                <a:latin typeface="Times New Roman"/>
              </a:rPr>
              <a:t>&lt;页脚&gt;</a:t>
            </a:r>
            <a:endParaRPr lang="en-US" sz="1400" b="0" strike="noStrike" spc="-1">
              <a:solidFill>
                <a:srgbClr val="000000"/>
              </a:solidFill>
              <a:latin typeface="Times New Roman"/>
            </a:endParaRPr>
          </a:p>
        </p:txBody>
      </p:sp>
      <p:sp>
        <p:nvSpPr>
          <p:cNvPr id="52" name="PlaceHolder 3"/>
          <p:cNvSpPr>
            <a:spLocks noGrp="1"/>
          </p:cNvSpPr>
          <p:nvPr>
            <p:ph type="sldNum" idx="27"/>
          </p:nvPr>
        </p:nvSpPr>
        <p:spPr>
          <a:xfrm>
            <a:off x="8877600" y="6314400"/>
            <a:ext cx="2699640" cy="316440"/>
          </a:xfrm>
          <a:prstGeom prst="rect">
            <a:avLst/>
          </a:prstGeom>
          <a:noFill/>
          <a:ln w="0">
            <a:noFill/>
          </a:ln>
        </p:spPr>
        <p:txBody>
          <a:bodyPr lIns="91440" tIns="45720" rIns="91440" bIns="45720" anchor="ctr">
            <a:noAutofit/>
          </a:bodyPr>
          <a:lstStyle/>
          <a:p>
            <a:pPr indent="0">
              <a:buNone/>
            </a:pPr>
            <a:endParaRPr lang="en-US" sz="1000" b="0" strike="noStrike" spc="-1">
              <a:solidFill>
                <a:srgbClr val="000000"/>
              </a:solidFill>
              <a:latin typeface="Times New Roman"/>
            </a:endParaRPr>
          </a:p>
        </p:txBody>
      </p:sp>
      <p:sp>
        <p:nvSpPr>
          <p:cNvPr id="53" name="PlaceHolder 4"/>
          <p:cNvSpPr>
            <a:spLocks noGrp="1"/>
          </p:cNvSpPr>
          <p:nvPr>
            <p:ph type="title"/>
          </p:nvPr>
        </p:nvSpPr>
        <p:spPr>
          <a:xfrm>
            <a:off x="609480" y="273600"/>
            <a:ext cx="10972440" cy="1144800"/>
          </a:xfrm>
          <a:prstGeom prst="rect">
            <a:avLst/>
          </a:prstGeom>
          <a:noFill/>
          <a:ln w="0">
            <a:noFill/>
          </a:ln>
        </p:spPr>
        <p:txBody>
          <a:bodyPr lIns="0" tIns="0" rIns="0" bIns="0" anchor="ctr">
            <a:noAutofit/>
          </a:bodyPr>
          <a:lstStyle/>
          <a:p>
            <a:pPr indent="0">
              <a:buNone/>
            </a:pPr>
            <a:r>
              <a:rPr lang="zh-CN" sz="1800" b="0" strike="noStrike" spc="-1">
                <a:solidFill>
                  <a:schemeClr val="dk1"/>
                </a:solidFill>
                <a:latin typeface="Arial"/>
              </a:rPr>
              <a:t>单击以编辑标题文本格式</a:t>
            </a:r>
            <a:endParaRPr lang="en-US" sz="1800" b="0" strike="noStrike" spc="-1">
              <a:solidFill>
                <a:schemeClr val="dk1"/>
              </a:solidFill>
              <a:latin typeface="Arial"/>
            </a:endParaRPr>
          </a:p>
        </p:txBody>
      </p:sp>
      <p:sp>
        <p:nvSpPr>
          <p:cNvPr id="54" name="PlaceHolder 5"/>
          <p:cNvSpPr>
            <a:spLocks noGrp="1"/>
          </p:cNvSpPr>
          <p:nvPr>
            <p:ph type="body" idx="28"/>
          </p:nvPr>
        </p:nvSpPr>
        <p:spPr>
          <a:xfrm>
            <a:off x="609480" y="1604520"/>
            <a:ext cx="10972440" cy="3977280"/>
          </a:xfrm>
          <a:prstGeom prst="rect">
            <a:avLst/>
          </a:prstGeom>
          <a:noFill/>
          <a:ln w="0">
            <a:noFill/>
          </a:ln>
        </p:spPr>
        <p:txBody>
          <a:bodyPr lIns="0" tIns="0" rIns="0" bIns="0" anchor="t">
            <a:normAutofit/>
          </a:bodyPr>
          <a:lstStyle/>
          <a:p>
            <a:pPr marL="432000" indent="-324000">
              <a:lnSpc>
                <a:spcPct val="130000"/>
              </a:lnSpc>
              <a:spcBef>
                <a:spcPts val="1417"/>
              </a:spcBef>
              <a:buClr>
                <a:srgbClr val="000000"/>
              </a:buClr>
              <a:buSzPct val="45000"/>
              <a:buFont typeface="Wingdings" charset="2"/>
              <a:buChar char=""/>
              <a:tabLst>
                <a:tab pos="1609560"/>
              </a:tabLst>
            </a:pPr>
            <a:r>
              <a:rPr lang="zh-CN" sz="1800" b="0" strike="noStrike" spc="148">
                <a:solidFill>
                  <a:schemeClr val="dk1">
                    <a:lumMod val="65000"/>
                    <a:lumOff val="35000"/>
                  </a:schemeClr>
                </a:solidFill>
                <a:latin typeface="Arial"/>
              </a:rPr>
              <a:t>点击以编辑提纲文本格式</a:t>
            </a:r>
            <a:endParaRPr lang="en-US" sz="1800" b="0" strike="noStrike" spc="148">
              <a:solidFill>
                <a:schemeClr val="dk1">
                  <a:lumMod val="65000"/>
                  <a:lumOff val="35000"/>
                </a:schemeClr>
              </a:solidFill>
              <a:latin typeface="Arial"/>
            </a:endParaRPr>
          </a:p>
          <a:p>
            <a:pPr marL="864000" lvl="1" indent="-324000">
              <a:lnSpc>
                <a:spcPct val="120000"/>
              </a:lnSpc>
              <a:spcBef>
                <a:spcPts val="1134"/>
              </a:spcBef>
              <a:buClr>
                <a:srgbClr val="000000"/>
              </a:buClr>
              <a:buSzPct val="75000"/>
              <a:buFont typeface="Symbol" charset="2"/>
              <a:buChar char=""/>
              <a:tabLst>
                <a:tab pos="1609560"/>
              </a:tabLst>
            </a:pPr>
            <a:r>
              <a:rPr lang="zh-CN" sz="1600" b="0" strike="noStrike" spc="148">
                <a:solidFill>
                  <a:schemeClr val="dk1">
                    <a:lumMod val="65000"/>
                    <a:lumOff val="35000"/>
                  </a:schemeClr>
                </a:solidFill>
                <a:latin typeface="Arial"/>
              </a:rPr>
              <a:t>第二提纲级别</a:t>
            </a:r>
            <a:endParaRPr lang="en-US" sz="1600" b="0" strike="noStrike" spc="148">
              <a:solidFill>
                <a:schemeClr val="dk1">
                  <a:lumMod val="65000"/>
                  <a:lumOff val="35000"/>
                </a:schemeClr>
              </a:solidFill>
              <a:latin typeface="Arial"/>
            </a:endParaRPr>
          </a:p>
          <a:p>
            <a:pPr marL="1296000" lvl="2" indent="-288000">
              <a:lnSpc>
                <a:spcPct val="120000"/>
              </a:lnSpc>
              <a:spcBef>
                <a:spcPts val="850"/>
              </a:spcBef>
              <a:buClr>
                <a:srgbClr val="000000"/>
              </a:buClr>
              <a:buSzPct val="45000"/>
              <a:buFont typeface="Wingdings" charset="2"/>
              <a:buChar char=""/>
              <a:tabLst>
                <a:tab pos="1609560"/>
              </a:tabLst>
            </a:pPr>
            <a:r>
              <a:rPr lang="zh-CN" sz="1400" b="0" strike="noStrike" spc="148">
                <a:solidFill>
                  <a:schemeClr val="dk1">
                    <a:lumMod val="65000"/>
                    <a:lumOff val="35000"/>
                  </a:schemeClr>
                </a:solidFill>
                <a:latin typeface="Arial"/>
              </a:rPr>
              <a:t>第三提纲级别</a:t>
            </a:r>
            <a:endParaRPr lang="en-US" sz="1400" b="0" strike="noStrike" spc="148">
              <a:solidFill>
                <a:schemeClr val="dk1">
                  <a:lumMod val="65000"/>
                  <a:lumOff val="35000"/>
                </a:schemeClr>
              </a:solidFill>
              <a:latin typeface="Arial"/>
            </a:endParaRPr>
          </a:p>
          <a:p>
            <a:pPr marL="1728000" lvl="3" indent="-216000">
              <a:lnSpc>
                <a:spcPct val="120000"/>
              </a:lnSpc>
              <a:spcBef>
                <a:spcPts val="567"/>
              </a:spcBef>
              <a:buClr>
                <a:srgbClr val="000000"/>
              </a:buClr>
              <a:buSzPct val="75000"/>
              <a:buFont typeface="Symbol" charset="2"/>
              <a:buChar char=""/>
              <a:tabLst>
                <a:tab pos="1609560"/>
              </a:tabLst>
            </a:pPr>
            <a:r>
              <a:rPr lang="zh-CN" sz="1400" b="0" strike="noStrike" spc="148">
                <a:solidFill>
                  <a:schemeClr val="dk1">
                    <a:lumMod val="65000"/>
                    <a:lumOff val="35000"/>
                  </a:schemeClr>
                </a:solidFill>
                <a:latin typeface="Arial"/>
              </a:rPr>
              <a:t>第四提纲级别</a:t>
            </a:r>
            <a:endParaRPr lang="en-US" sz="1400" b="0" strike="noStrike" spc="148">
              <a:solidFill>
                <a:schemeClr val="dk1">
                  <a:lumMod val="65000"/>
                  <a:lumOff val="35000"/>
                </a:schemeClr>
              </a:solidFill>
              <a:latin typeface="Arial"/>
            </a:endParaRPr>
          </a:p>
          <a:p>
            <a:pPr marL="2160000" lvl="4" indent="-216000">
              <a:lnSpc>
                <a:spcPct val="120000"/>
              </a:lnSpc>
              <a:spcBef>
                <a:spcPts val="283"/>
              </a:spcBef>
              <a:buClr>
                <a:srgbClr val="000000"/>
              </a:buClr>
              <a:buSzPct val="45000"/>
              <a:buFont typeface="Wingdings" charset="2"/>
              <a:buChar char=""/>
              <a:tabLst>
                <a:tab pos="1609560"/>
              </a:tabLst>
            </a:pPr>
            <a:r>
              <a:rPr lang="zh-CN" sz="2000" b="0" strike="noStrike" spc="148">
                <a:solidFill>
                  <a:schemeClr val="dk1">
                    <a:lumMod val="65000"/>
                    <a:lumOff val="35000"/>
                  </a:schemeClr>
                </a:solidFill>
                <a:latin typeface="Arial"/>
              </a:rPr>
              <a:t>第五提纲级别</a:t>
            </a:r>
            <a:endParaRPr lang="en-US" sz="2000" b="0" strike="noStrike" spc="148">
              <a:solidFill>
                <a:schemeClr val="dk1">
                  <a:lumMod val="65000"/>
                  <a:lumOff val="35000"/>
                </a:schemeClr>
              </a:solidFill>
              <a:latin typeface="Arial"/>
            </a:endParaRPr>
          </a:p>
          <a:p>
            <a:pPr marL="2592000" lvl="5" indent="-216000">
              <a:lnSpc>
                <a:spcPct val="120000"/>
              </a:lnSpc>
              <a:spcBef>
                <a:spcPts val="283"/>
              </a:spcBef>
              <a:buClr>
                <a:srgbClr val="000000"/>
              </a:buClr>
              <a:buSzPct val="45000"/>
              <a:buFont typeface="Wingdings" charset="2"/>
              <a:buChar char=""/>
              <a:tabLst>
                <a:tab pos="1609560"/>
              </a:tabLst>
            </a:pPr>
            <a:r>
              <a:rPr lang="zh-CN" sz="2000" b="0" strike="noStrike" spc="148">
                <a:solidFill>
                  <a:schemeClr val="dk1">
                    <a:lumMod val="65000"/>
                    <a:lumOff val="35000"/>
                  </a:schemeClr>
                </a:solidFill>
                <a:latin typeface="Arial"/>
              </a:rPr>
              <a:t>第六提纲级别</a:t>
            </a:r>
            <a:endParaRPr lang="en-US" sz="2000" b="0" strike="noStrike" spc="148">
              <a:solidFill>
                <a:schemeClr val="dk1">
                  <a:lumMod val="65000"/>
                  <a:lumOff val="35000"/>
                </a:schemeClr>
              </a:solidFill>
              <a:latin typeface="Arial"/>
            </a:endParaRPr>
          </a:p>
          <a:p>
            <a:pPr marL="3024000" lvl="6" indent="-216000">
              <a:lnSpc>
                <a:spcPct val="120000"/>
              </a:lnSpc>
              <a:spcBef>
                <a:spcPts val="283"/>
              </a:spcBef>
              <a:buClr>
                <a:srgbClr val="000000"/>
              </a:buClr>
              <a:buSzPct val="45000"/>
              <a:buFont typeface="Wingdings" charset="2"/>
              <a:buChar char=""/>
              <a:tabLst>
                <a:tab pos="1609560"/>
              </a:tabLst>
            </a:pPr>
            <a:r>
              <a:rPr lang="zh-CN" sz="2000" b="0" strike="noStrike" spc="148">
                <a:solidFill>
                  <a:schemeClr val="dk1">
                    <a:lumMod val="65000"/>
                    <a:lumOff val="35000"/>
                  </a:schemeClr>
                </a:solidFill>
                <a:latin typeface="Arial"/>
              </a:rPr>
              <a:t>第七提纲级别</a:t>
            </a:r>
            <a:endParaRPr lang="en-US" sz="2000" b="0" strike="noStrike" spc="148">
              <a:solidFill>
                <a:schemeClr val="dk1">
                  <a:lumMod val="65000"/>
                  <a:lumOff val="35000"/>
                </a:schemeClr>
              </a:solidFill>
              <a:latin typeface="Arial"/>
            </a:endParaRPr>
          </a:p>
        </p:txBody>
      </p:sp>
    </p:spTree>
  </p:cSld>
  <p:clrMap bg1="lt1" tx1="dk1" bg2="lt2" tx2="dk2" accent1="accent1" accent2="accent2" accent3="accent3" accent4="accent4" accent5="accent5" accent6="accent6" hlink="hlink" folHlink="folHlink"/>
  <p:sldLayoutIdLst>
    <p:sldLayoutId id="2147483662" r:id="rId1"/>
  </p:sldLayoutIdLst>
  <p:transition/>
  <p:timing/>
  <p:txStyles>
    <p:titleStyle/>
    <p:bodyStyle/>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2.xml" /><Relationship Id="rId2" Type="http://schemas.openxmlformats.org/officeDocument/2006/relationships/image" Target="../media/image1.pn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notesSlide" Target="../notesSlides/notesSlide1.xml" /><Relationship Id="rId3" Type="http://schemas.openxmlformats.org/officeDocument/2006/relationships/image" Target="../media/image1.pn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notesSlide" Target="../notesSlides/notesSlide2.xml" /><Relationship Id="rId3" Type="http://schemas.openxmlformats.org/officeDocument/2006/relationships/image" Target="../media/image1.pn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1.pn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1.pn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1.pn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1.pn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1.pn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notesSlide" Target="../notesSlides/notesSlide3.xml" /><Relationship Id="rId3" Type="http://schemas.openxmlformats.org/officeDocument/2006/relationships/image" Target="../media/image1.pn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1.pn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1.pn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1.pn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1.png"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1.png" /></Relationships>
</file>

<file path=ppt/slides/_rels/slide15.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notesSlide" Target="../notesSlides/notesSlide4.xml" /><Relationship Id="rId3" Type="http://schemas.openxmlformats.org/officeDocument/2006/relationships/image" Target="../media/image1.png" /></Relationships>
</file>

<file path=ppt/slides/_rels/slide16.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1.png" /></Relationships>
</file>

<file path=ppt/slides/_rels/slide17.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1.png" /></Relationships>
</file>

<file path=ppt/slides/_rels/slide18.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1.png" /></Relationships>
</file>

<file path=ppt/slides/_rels/slide19.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1.png" /></Relationships>
</file>

<file path=ppt/slides/_rels/slide20.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738126074010006050"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2"/>
          <a:stretch>
            <a:fillRect/>
          </a:stretch>
        </a:blipFill>
      </p:bgPr>
    </p:bg>
    <p:spTree>
      <p:nvGrpSpPr>
        <p:cNvPr id="1" name=""/>
        <p:cNvGrpSpPr/>
        <p:nvPr/>
      </p:nvGrpSpPr>
      <p:grpSpPr>
        <a:xfrm>
          <a:off x="0" y="0"/>
          <a:ext cx="0" cy="0"/>
        </a:xfrm>
      </p:grpSpPr>
      <p:sp>
        <p:nvSpPr>
          <p:cNvPr id="72" name="PlaceHolder 1"/>
          <p:cNvSpPr>
            <a:spLocks noGrp="1"/>
          </p:cNvSpPr>
          <p:nvPr>
            <p:ph type="title"/>
          </p:nvPr>
        </p:nvSpPr>
        <p:spPr>
          <a:xfrm>
            <a:off x="791280" y="858600"/>
            <a:ext cx="9798840" cy="2570040"/>
          </a:xfrm>
          <a:prstGeom prst="rect">
            <a:avLst/>
          </a:prstGeom>
          <a:noFill/>
          <a:ln w="0">
            <a:noFill/>
          </a:ln>
        </p:spPr>
        <p:txBody>
          <a:bodyPr lIns="90000" tIns="46800" rIns="90000" bIns="46800" anchor="b">
            <a:noAutofit/>
          </a:bodyPr>
          <a:lstStyle/>
          <a:p>
            <a:pPr indent="0" algn="ctr" defTabSz="914400">
              <a:lnSpc>
                <a:spcPct val="100000"/>
              </a:lnSpc>
              <a:buNone/>
            </a:pPr>
            <a:r>
              <a:rPr lang="zh-CN" sz="6000" b="1" strike="noStrike" spc="299">
                <a:solidFill>
                  <a:schemeClr val="dk1"/>
                </a:solidFill>
                <a:latin typeface="Arial"/>
                <a:ea typeface="微软雅黑"/>
              </a:rPr>
              <a:t>仓库货物装载管理</a:t>
            </a:r>
            <a:endParaRPr lang="en-US" sz="6000" b="0" strike="noStrike" spc="-1">
              <a:solidFill>
                <a:schemeClr val="dk1"/>
              </a:solidFill>
              <a:latin typeface="Arial"/>
            </a:endParaRPr>
          </a:p>
        </p:txBody>
      </p:sp>
      <p:sp>
        <p:nvSpPr>
          <p:cNvPr id="73" name="PlaceHolder 2"/>
          <p:cNvSpPr>
            <a:spLocks noGrp="1"/>
          </p:cNvSpPr>
          <p:nvPr>
            <p:ph type="subTitle" idx="4"/>
          </p:nvPr>
        </p:nvSpPr>
        <p:spPr>
          <a:xfrm>
            <a:off x="1198800" y="3560400"/>
            <a:ext cx="472680" cy="202680"/>
          </a:xfrm>
          <a:prstGeom prst="rect">
            <a:avLst/>
          </a:prstGeom>
          <a:noFill/>
          <a:ln w="0">
            <a:noFill/>
          </a:ln>
        </p:spPr>
        <p:txBody>
          <a:bodyPr lIns="90000" tIns="46800" rIns="90000" bIns="46800" anchor="t">
            <a:normAutofit fontScale="37485" lnSpcReduction="20000"/>
          </a:bodyPr>
          <a:lstStyle/>
          <a:p>
            <a:pPr indent="0" algn="ctr" defTabSz="914400">
              <a:lnSpc>
                <a:spcPct val="110000"/>
              </a:lnSpc>
              <a:spcAft>
                <a:spcPts val="1001"/>
              </a:spcAft>
              <a:buNone/>
              <a:tabLst>
                <a:tab pos="0"/>
              </a:tabLst>
            </a:pPr>
            <a:r>
              <a:rPr lang="en-US" sz="2400" b="0" strike="noStrike" spc="199">
                <a:solidFill>
                  <a:schemeClr val="dk1">
                    <a:lumMod val="65000"/>
                    <a:lumOff val="35000"/>
                  </a:schemeClr>
                </a:solidFill>
                <a:latin typeface="Arial"/>
                <a:ea typeface="微软雅黑"/>
              </a:rPr>
              <a:t> </a:t>
            </a:r>
            <a:endParaRPr lang="en-US" sz="2400" b="0" strike="noStrike" spc="-1">
              <a:solidFill>
                <a:srgbClr val="000000"/>
              </a:solidFill>
              <a:latin typeface="Arial"/>
            </a:endParaRPr>
          </a:p>
        </p:txBody>
      </p:sp>
      <p:sp>
        <p:nvSpPr>
          <p:cNvPr id="74" name="文本框 3"/>
          <p:cNvSpPr/>
          <p:nvPr/>
        </p:nvSpPr>
        <p:spPr>
          <a:xfrm>
            <a:off x="4453200" y="4485600"/>
            <a:ext cx="4063680" cy="1086840"/>
          </a:xfrm>
          <a:prstGeom prst="rect">
            <a:avLst/>
          </a:prstGeom>
          <a:noFill/>
          <a:ln w="0">
            <a:noFill/>
          </a:ln>
        </p:spPr>
        <p:style>
          <a:lnRef idx="0"/>
          <a:fillRef idx="0"/>
          <a:effectRef idx="0"/>
          <a:fontRef idx="minor"/>
        </p:style>
        <p:txBody>
          <a:bodyPr lIns="90000" tIns="45000" rIns="90000" bIns="45000" anchor="t">
            <a:noAutofit/>
          </a:bodyPr>
          <a:lstStyle/>
          <a:p>
            <a:pPr defTabSz="914400">
              <a:lnSpc>
                <a:spcPct val="100000"/>
              </a:lnSpc>
            </a:pPr>
            <a:r>
              <a:rPr lang="zh-CN" sz="1800" b="0" strike="noStrike" spc="-1">
                <a:solidFill>
                  <a:schemeClr val="dk1"/>
                </a:solidFill>
                <a:latin typeface="Arial"/>
                <a:ea typeface="微软雅黑"/>
              </a:rPr>
              <a:t>制作人：魏老师</a:t>
            </a:r>
            <a:r>
              <a:rPr lang="en-US" sz="1800" b="0" strike="noStrike" spc="-1">
                <a:solidFill>
                  <a:schemeClr val="dk1"/>
                </a:solidFill>
                <a:latin typeface="Arial"/>
                <a:ea typeface="微软雅黑"/>
              </a:rPr>
              <a:t> </a:t>
            </a:r>
            <a:endParaRPr lang="en-US" sz="1800" b="0" strike="noStrike" spc="-1">
              <a:solidFill>
                <a:srgbClr val="000000"/>
              </a:solidFill>
              <a:latin typeface="Arial"/>
            </a:endParaRPr>
          </a:p>
          <a:p>
            <a:pPr defTabSz="914400">
              <a:lnSpc>
                <a:spcPct val="100000"/>
              </a:lnSpc>
            </a:pPr>
            <a:endParaRPr lang="en-US" sz="1800" b="0" strike="noStrike" spc="-1">
              <a:solidFill>
                <a:srgbClr val="000000"/>
              </a:solidFill>
              <a:latin typeface="Arial"/>
            </a:endParaRPr>
          </a:p>
          <a:p>
            <a:pPr defTabSz="914400">
              <a:lnSpc>
                <a:spcPct val="100000"/>
              </a:lnSpc>
            </a:pPr>
            <a:r>
              <a:rPr lang="zh-CN" sz="1800" b="0" strike="noStrike" spc="-1">
                <a:solidFill>
                  <a:schemeClr val="dk1"/>
                </a:solidFill>
                <a:latin typeface="Arial"/>
                <a:ea typeface="微软雅黑"/>
              </a:rPr>
              <a:t>制作时间：</a:t>
            </a:r>
            <a:r>
              <a:rPr lang="en-US" sz="1800" b="0" strike="noStrike" spc="-1">
                <a:solidFill>
                  <a:schemeClr val="dk1"/>
                </a:solidFill>
                <a:latin typeface="Arial"/>
                <a:ea typeface="微软雅黑"/>
              </a:rPr>
              <a:t>2024</a:t>
            </a:r>
            <a:r>
              <a:rPr lang="zh-CN" sz="1800" b="0" strike="noStrike" spc="-1">
                <a:solidFill>
                  <a:schemeClr val="dk1"/>
                </a:solidFill>
                <a:latin typeface="Arial"/>
                <a:ea typeface="微软雅黑"/>
              </a:rPr>
              <a:t>年</a:t>
            </a:r>
            <a:r>
              <a:rPr lang="en-US" sz="1800" b="0" strike="noStrike" spc="-1">
                <a:solidFill>
                  <a:schemeClr val="dk1"/>
                </a:solidFill>
                <a:latin typeface="Arial"/>
                <a:ea typeface="微软雅黑"/>
              </a:rPr>
              <a:t>3</a:t>
            </a:r>
            <a:r>
              <a:rPr lang="zh-CN" sz="1800" b="0" strike="noStrike" spc="-1">
                <a:solidFill>
                  <a:schemeClr val="dk1"/>
                </a:solidFill>
                <a:latin typeface="Arial"/>
                <a:ea typeface="微软雅黑"/>
              </a:rPr>
              <a:t>月</a:t>
            </a:r>
            <a:endParaRPr lang="en-US" sz="1800" b="0" strike="noStrike" spc="-1">
              <a:solidFill>
                <a:srgbClr val="000000"/>
              </a:solidFill>
              <a:latin typeface="Arial"/>
            </a:endParaRPr>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3"/>
          <a:stretch>
            <a:fillRect/>
          </a:stretch>
        </a:blipFill>
      </p:bgPr>
    </p:bg>
    <p:spTree>
      <p:nvGrpSpPr>
        <p:cNvPr id="1" name=""/>
        <p:cNvGrpSpPr/>
        <p:nvPr/>
      </p:nvGrpSpPr>
      <p:grpSpPr>
        <a:xfrm>
          <a:off x="0" y="0"/>
          <a:ext cx="0" cy="0"/>
        </a:xfrm>
      </p:grpSpPr>
      <p:sp>
        <p:nvSpPr>
          <p:cNvPr id="75" name="PlaceHolder 1"/>
          <p:cNvSpPr>
            <a:spLocks noGrp="1"/>
          </p:cNvSpPr>
          <p:nvPr>
            <p:ph type="title" idx="4294967295"/>
          </p:nvPr>
        </p:nvSpPr>
        <p:spPr>
          <a:xfrm>
            <a:off x="5113080" y="969120"/>
            <a:ext cx="1865880" cy="1059480"/>
          </a:xfrm>
          <a:prstGeom prst="rect">
            <a:avLst/>
          </a:prstGeom>
          <a:noFill/>
          <a:ln w="0">
            <a:noFill/>
          </a:ln>
        </p:spPr>
        <p:txBody>
          <a:bodyPr lIns="90000" tIns="47160" rIns="90000" bIns="47160" anchor="ctr">
            <a:noAutofit/>
          </a:bodyPr>
          <a:lstStyle/>
          <a:p>
            <a:pPr indent="0" defTabSz="914400">
              <a:lnSpc>
                <a:spcPct val="100000"/>
              </a:lnSpc>
              <a:buNone/>
            </a:pPr>
            <a:r>
              <a:rPr lang="zh-CN" sz="3600" b="1" strike="noStrike" spc="299">
                <a:solidFill>
                  <a:schemeClr val="dk1">
                    <a:lumMod val="85000"/>
                    <a:lumOff val="15000"/>
                  </a:schemeClr>
                </a:solidFill>
                <a:latin typeface="Arial"/>
                <a:ea typeface="微软雅黑"/>
              </a:rPr>
              <a:t>目录</a:t>
            </a:r>
            <a:endParaRPr lang="en-US" sz="3600" b="0" strike="noStrike" spc="-1">
              <a:solidFill>
                <a:schemeClr val="dk1"/>
              </a:solidFill>
              <a:latin typeface="Arial"/>
            </a:endParaRPr>
          </a:p>
        </p:txBody>
      </p:sp>
      <p:sp>
        <p:nvSpPr>
          <p:cNvPr id="76" name="content"/>
          <p:cNvSpPr/>
          <p:nvPr/>
        </p:nvSpPr>
        <p:spPr>
          <a:xfrm>
            <a:off x="798840" y="2077560"/>
            <a:ext cx="7692120" cy="4260600"/>
          </a:xfrm>
          <a:prstGeom prst="rect">
            <a:avLst/>
          </a:prstGeom>
          <a:noFill/>
          <a:ln w="0">
            <a:noFill/>
          </a:ln>
        </p:spPr>
        <p:style>
          <a:lnRef idx="0"/>
          <a:fillRef idx="0"/>
          <a:effectRef idx="0"/>
          <a:fontRef idx="minor"/>
        </p:style>
        <p:txBody>
          <a:bodyPr lIns="0" tIns="0" rIns="0" bIns="0" anchor="t">
            <a:normAutofit/>
          </a:bodyPr>
          <a:lstStyle/>
          <a:p>
            <a:r>
              <a:rPr lang="zh-CN" sz="3000" b="0" strike="noStrike" spc="-1">
                <a:solidFill>
                  <a:schemeClr val="dk1"/>
                </a:solidFill>
                <a:latin typeface="微软雅黑"/>
                <a:ea typeface="微软雅黑"/>
              </a:rPr>
              <a:t>第</a:t>
            </a:r>
            <a:r>
              <a:rPr lang="en-US" sz="3000" b="0" strike="noStrike" spc="-1">
                <a:solidFill>
                  <a:schemeClr val="dk1"/>
                </a:solidFill>
                <a:latin typeface="微软雅黑"/>
                <a:ea typeface="微软雅黑"/>
              </a:rPr>
              <a:t>1</a:t>
            </a:r>
            <a:r>
              <a:rPr lang="zh-CN" sz="3000" b="0" strike="noStrike" spc="-1">
                <a:solidFill>
                  <a:schemeClr val="dk1"/>
                </a:solidFill>
                <a:latin typeface="微软雅黑"/>
                <a:ea typeface="微软雅黑"/>
              </a:rPr>
              <a:t>章  仓库货物装载管理简介</a:t>
            </a:r>
            <a:endParaRPr lang="en-US" sz="3000" b="0" strike="noStrike" spc="-1">
              <a:solidFill>
                <a:srgbClr val="000000"/>
              </a:solidFill>
              <a:latin typeface="Arial"/>
            </a:endParaRPr>
          </a:p>
          <a:p>
            <a:r>
              <a:rPr lang="zh-CN" sz="3000" b="0" strike="noStrike" spc="-1">
                <a:solidFill>
                  <a:schemeClr val="dk1"/>
                </a:solidFill>
                <a:latin typeface="微软雅黑"/>
                <a:ea typeface="微软雅黑"/>
              </a:rPr>
              <a:t>第</a:t>
            </a:r>
            <a:r>
              <a:rPr lang="en-US" sz="3000" b="0" strike="noStrike" spc="-1">
                <a:solidFill>
                  <a:schemeClr val="dk1"/>
                </a:solidFill>
                <a:latin typeface="微软雅黑"/>
                <a:ea typeface="微软雅黑"/>
              </a:rPr>
              <a:t>2</a:t>
            </a:r>
            <a:r>
              <a:rPr lang="zh-CN" sz="3000" b="0" strike="noStrike" spc="-1">
                <a:solidFill>
                  <a:schemeClr val="dk1"/>
                </a:solidFill>
                <a:latin typeface="微软雅黑"/>
                <a:ea typeface="微软雅黑"/>
              </a:rPr>
              <a:t>章  仓库货物装载计划制定</a:t>
            </a:r>
            <a:endParaRPr lang="en-US" sz="3000" b="0" strike="noStrike" spc="-1">
              <a:solidFill>
                <a:srgbClr val="000000"/>
              </a:solidFill>
              <a:latin typeface="Arial"/>
            </a:endParaRPr>
          </a:p>
          <a:p>
            <a:r>
              <a:rPr lang="zh-CN" sz="3000" b="0" strike="noStrike" spc="-1">
                <a:solidFill>
                  <a:schemeClr val="dk1"/>
                </a:solidFill>
                <a:latin typeface="微软雅黑"/>
                <a:ea typeface="微软雅黑"/>
              </a:rPr>
              <a:t>第</a:t>
            </a:r>
            <a:r>
              <a:rPr lang="en-US" sz="3000" b="0" strike="noStrike" spc="-1">
                <a:solidFill>
                  <a:schemeClr val="dk1"/>
                </a:solidFill>
                <a:latin typeface="微软雅黑"/>
                <a:ea typeface="微软雅黑"/>
              </a:rPr>
              <a:t>3</a:t>
            </a:r>
            <a:r>
              <a:rPr lang="zh-CN" sz="3000" b="0" strike="noStrike" spc="-1">
                <a:solidFill>
                  <a:schemeClr val="dk1"/>
                </a:solidFill>
                <a:latin typeface="微软雅黑"/>
                <a:ea typeface="微软雅黑"/>
              </a:rPr>
              <a:t>章  仓库货物装载队伍组织管理</a:t>
            </a:r>
            <a:endParaRPr lang="en-US" sz="3000" b="0" strike="noStrike" spc="-1">
              <a:solidFill>
                <a:srgbClr val="000000"/>
              </a:solidFill>
              <a:latin typeface="Arial"/>
            </a:endParaRPr>
          </a:p>
          <a:p>
            <a:r>
              <a:rPr lang="zh-CN" sz="3000" b="0" strike="noStrike" spc="-1">
                <a:solidFill>
                  <a:schemeClr val="dk1"/>
                </a:solidFill>
                <a:latin typeface="微软雅黑"/>
                <a:ea typeface="微软雅黑"/>
              </a:rPr>
              <a:t>第</a:t>
            </a:r>
            <a:r>
              <a:rPr lang="en-US" sz="3000" b="0" strike="noStrike" spc="-1">
                <a:solidFill>
                  <a:schemeClr val="dk1"/>
                </a:solidFill>
                <a:latin typeface="微软雅黑"/>
                <a:ea typeface="微软雅黑"/>
              </a:rPr>
              <a:t>4</a:t>
            </a:r>
            <a:r>
              <a:rPr lang="zh-CN" sz="3000" b="0" strike="noStrike" spc="-1">
                <a:solidFill>
                  <a:schemeClr val="dk1"/>
                </a:solidFill>
                <a:latin typeface="微软雅黑"/>
                <a:ea typeface="微软雅黑"/>
              </a:rPr>
              <a:t>章  仓库货物装载设备管理</a:t>
            </a:r>
            <a:endParaRPr lang="en-US" sz="3000" b="0" strike="noStrike" spc="-1">
              <a:solidFill>
                <a:srgbClr val="000000"/>
              </a:solidFill>
              <a:latin typeface="Arial"/>
            </a:endParaRPr>
          </a:p>
          <a:p>
            <a:r>
              <a:rPr lang="zh-CN" sz="3000" b="0" strike="noStrike" spc="-1">
                <a:solidFill>
                  <a:schemeClr val="dk1"/>
                </a:solidFill>
                <a:latin typeface="微软雅黑"/>
                <a:ea typeface="微软雅黑"/>
              </a:rPr>
              <a:t>第</a:t>
            </a:r>
            <a:r>
              <a:rPr lang="en-US" sz="3000" b="0" strike="noStrike" spc="-1">
                <a:solidFill>
                  <a:schemeClr val="dk1"/>
                </a:solidFill>
                <a:latin typeface="微软雅黑"/>
                <a:ea typeface="微软雅黑"/>
              </a:rPr>
              <a:t>5</a:t>
            </a:r>
            <a:r>
              <a:rPr lang="zh-CN" sz="3000" b="0" strike="noStrike" spc="-1">
                <a:solidFill>
                  <a:schemeClr val="dk1"/>
                </a:solidFill>
                <a:latin typeface="微软雅黑"/>
                <a:ea typeface="微软雅黑"/>
              </a:rPr>
              <a:t>章  仓库货物装载作业指导</a:t>
            </a:r>
            <a:endParaRPr lang="en-US" sz="3000" b="0" strike="noStrike" spc="-1">
              <a:solidFill>
                <a:srgbClr val="000000"/>
              </a:solidFill>
              <a:latin typeface="Arial"/>
            </a:endParaRPr>
          </a:p>
          <a:p>
            <a:pPr defTabSz="914400">
              <a:lnSpc>
                <a:spcPct val="100000"/>
              </a:lnSpc>
            </a:pPr>
            <a:r>
              <a:rPr lang="zh-CN" sz="3000" b="0" strike="noStrike" spc="-1">
                <a:solidFill>
                  <a:schemeClr val="dk1"/>
                </a:solidFill>
                <a:latin typeface="微软雅黑"/>
                <a:ea typeface="微软雅黑"/>
              </a:rPr>
              <a:t>第</a:t>
            </a:r>
            <a:r>
              <a:rPr lang="en-US" sz="3000" b="0" strike="noStrike" spc="-1">
                <a:solidFill>
                  <a:schemeClr val="dk1"/>
                </a:solidFill>
                <a:latin typeface="微软雅黑"/>
                <a:ea typeface="微软雅黑"/>
              </a:rPr>
              <a:t>6</a:t>
            </a:r>
            <a:r>
              <a:rPr lang="zh-CN" sz="3000" b="0" strike="noStrike" spc="-1">
                <a:solidFill>
                  <a:schemeClr val="dk1"/>
                </a:solidFill>
                <a:latin typeface="微软雅黑"/>
                <a:ea typeface="微软雅黑"/>
              </a:rPr>
              <a:t>章  仓库货物装载管理总结</a:t>
            </a:r>
            <a:endParaRPr lang="en-US" sz="3000" b="0" strike="noStrike" spc="-1">
              <a:solidFill>
                <a:srgbClr val="000000"/>
              </a:solidFill>
              <a:latin typeface="Arial"/>
            </a:endParaRPr>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3"/>
          <a:stretch>
            <a:fillRect/>
          </a:stretch>
        </a:blipFill>
      </p:bgPr>
    </p:bg>
    <p:spTree>
      <p:nvGrpSpPr>
        <p:cNvPr id="1" name=""/>
        <p:cNvGrpSpPr/>
        <p:nvPr/>
      </p:nvGrpSpPr>
      <p:grpSpPr>
        <a:xfrm>
          <a:off x="0" y="0"/>
          <a:ext cx="0" cy="0"/>
        </a:xfrm>
      </p:grpSpPr>
      <p:sp>
        <p:nvSpPr>
          <p:cNvPr id="77" name="PlaceHolder 1"/>
          <p:cNvSpPr>
            <a:spLocks noGrp="1"/>
          </p:cNvSpPr>
          <p:nvPr>
            <p:ph/>
          </p:nvPr>
        </p:nvSpPr>
        <p:spPr>
          <a:xfrm>
            <a:off x="299880" y="1488960"/>
            <a:ext cx="6318360" cy="521640"/>
          </a:xfrm>
          <a:prstGeom prst="rect">
            <a:avLst/>
          </a:prstGeom>
          <a:noFill/>
          <a:ln w="0">
            <a:noFill/>
          </a:ln>
        </p:spPr>
        <p:txBody>
          <a:bodyPr lIns="90000" tIns="46800" rIns="90000" bIns="46800" anchor="t">
            <a:normAutofit/>
          </a:bodyPr>
          <a:lstStyle/>
          <a:p>
            <a:pPr marL="228600" indent="-228600" defTabSz="914400">
              <a:lnSpc>
                <a:spcPct val="130000"/>
              </a:lnSpc>
              <a:spcAft>
                <a:spcPts val="1001"/>
              </a:spcAft>
              <a:buClr>
                <a:srgbClr val="595959"/>
              </a:buClr>
              <a:buFont typeface="Arial"/>
              <a:buChar char="●"/>
              <a:tabLst>
                <a:tab pos="1609560"/>
              </a:tabLst>
            </a:pPr>
            <a:r>
              <a:rPr lang="en-US" sz="1800" b="0" strike="noStrike" spc="148">
                <a:solidFill>
                  <a:schemeClr val="dk1">
                    <a:lumMod val="65000"/>
                    <a:lumOff val="35000"/>
                  </a:schemeClr>
                </a:solidFill>
                <a:latin typeface="Arial"/>
                <a:ea typeface="微软雅黑"/>
              </a:rPr>
              <a:t>01</a:t>
            </a:r>
            <a:endParaRPr lang="en-US" sz="1800" b="0" strike="noStrike" spc="148">
              <a:solidFill>
                <a:schemeClr val="dk1">
                  <a:lumMod val="65000"/>
                  <a:lumOff val="35000"/>
                </a:schemeClr>
              </a:solidFill>
              <a:latin typeface="Arial"/>
            </a:endParaRPr>
          </a:p>
        </p:txBody>
      </p:sp>
      <p:sp>
        <p:nvSpPr>
          <p:cNvPr id="78" name="PlaceHolder 2"/>
          <p:cNvSpPr>
            <a:spLocks noGrp="1"/>
          </p:cNvSpPr>
          <p:nvPr>
            <p:ph type="title" idx="4294967295"/>
          </p:nvPr>
        </p:nvSpPr>
        <p:spPr>
          <a:xfrm>
            <a:off x="1549440" y="2085840"/>
            <a:ext cx="9610920" cy="1572480"/>
          </a:xfrm>
          <a:prstGeom prst="rect">
            <a:avLst/>
          </a:prstGeom>
          <a:noFill/>
          <a:ln w="0">
            <a:noFill/>
          </a:ln>
        </p:spPr>
        <p:txBody>
          <a:bodyPr lIns="90000" tIns="47160" rIns="90000" bIns="47160" anchor="ctr">
            <a:noAutofit/>
          </a:bodyPr>
          <a:lstStyle/>
          <a:p>
            <a:pPr indent="0" defTabSz="914400">
              <a:lnSpc>
                <a:spcPct val="100000"/>
              </a:lnSpc>
              <a:buNone/>
            </a:pPr>
            <a:r>
              <a:rPr lang="zh-CN" sz="3600" b="1" strike="noStrike" spc="299">
                <a:solidFill>
                  <a:schemeClr val="dk1">
                    <a:lumMod val="85000"/>
                    <a:lumOff val="15000"/>
                  </a:schemeClr>
                </a:solidFill>
                <a:latin typeface="Arial"/>
                <a:ea typeface="微软雅黑"/>
              </a:rPr>
              <a:t>第</a:t>
            </a:r>
            <a:r>
              <a:rPr lang="en-US" sz="3600" b="1" strike="noStrike" spc="299">
                <a:solidFill>
                  <a:schemeClr val="dk1">
                    <a:lumMod val="85000"/>
                    <a:lumOff val="15000"/>
                  </a:schemeClr>
                </a:solidFill>
                <a:latin typeface="Arial"/>
                <a:ea typeface="微软雅黑"/>
              </a:rPr>
              <a:t>1</a:t>
            </a:r>
            <a:r>
              <a:rPr lang="zh-CN" sz="3600" b="1" strike="noStrike" spc="299">
                <a:solidFill>
                  <a:schemeClr val="dk1">
                    <a:lumMod val="85000"/>
                    <a:lumOff val="15000"/>
                  </a:schemeClr>
                </a:solidFill>
                <a:latin typeface="Arial"/>
                <a:ea typeface="微软雅黑"/>
              </a:rPr>
              <a:t>章 仓库货物装载管理简介</a:t>
            </a:r>
            <a:endParaRPr lang="en-US" sz="3600" b="0" strike="noStrike" spc="-1">
              <a:solidFill>
                <a:schemeClr val="dk1"/>
              </a:solidFill>
              <a:latin typeface="Arial"/>
            </a:endParaRPr>
          </a:p>
        </p:txBody>
      </p:sp>
      <p:sp>
        <p:nvSpPr>
          <p:cNvPr id="79" name="章节页"/>
          <p:cNvSpPr/>
          <p:nvPr/>
        </p:nvSpPr>
        <p:spPr>
          <a:xfrm>
            <a:off x="857880" y="1252800"/>
            <a:ext cx="1934640" cy="363960"/>
          </a:xfrm>
          <a:prstGeom prst="rect">
            <a:avLst/>
          </a:prstGeom>
          <a:noFill/>
          <a:ln w="0">
            <a:noFill/>
          </a:ln>
        </p:spPr>
        <p:style>
          <a:lnRef idx="0"/>
          <a:fillRef idx="0"/>
          <a:effectRef idx="0"/>
          <a:fontRef idx="minor"/>
        </p:style>
        <p:txBody>
          <a:bodyPr lIns="90000" tIns="45000" rIns="90000" bIns="45000" anchor="t">
            <a:spAutoFit/>
          </a:bodyPr>
          <a:lstStyle/>
          <a:p>
            <a:pPr defTabSz="914400">
              <a:lnSpc>
                <a:spcPct val="100000"/>
              </a:lnSpc>
            </a:pPr>
            <a:r>
              <a:rPr lang="en-US" sz="1800" b="0" strike="noStrike" spc="-1">
                <a:solidFill>
                  <a:schemeClr val="dk1"/>
                </a:solidFill>
                <a:latin typeface="Arial"/>
                <a:ea typeface="微软雅黑"/>
              </a:rPr>
              <a:t> </a:t>
            </a:r>
            <a:endParaRPr lang="en-US" sz="1800" b="0" strike="noStrike" spc="-1">
              <a:solidFill>
                <a:srgbClr val="000000"/>
              </a:solidFill>
              <a:latin typeface="Arial"/>
            </a:endParaRP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2"/>
          <a:stretch>
            <a:fillRect/>
          </a:stretch>
        </a:blipFill>
      </p:bgPr>
    </p:bg>
    <p:spTree>
      <p:nvGrpSpPr>
        <p:cNvPr id="1" name=""/>
        <p:cNvGrpSpPr/>
        <p:nvPr/>
      </p:nvGrpSpPr>
      <p:grpSpPr>
        <a:xfrm>
          <a:off x="0" y="0"/>
          <a:ext cx="0" cy="0"/>
        </a:xfrm>
      </p:grpSpPr>
      <p:sp>
        <p:nvSpPr>
          <p:cNvPr id="80" name="矩形 6"/>
          <p:cNvSpPr/>
          <p:nvPr/>
        </p:nvSpPr>
        <p:spPr>
          <a:xfrm>
            <a:off x="8392680" y="1403280"/>
            <a:ext cx="3102840" cy="4781880"/>
          </a:xfrm>
          <a:prstGeom prst="rect">
            <a:avLst/>
          </a:prstGeom>
          <a:noFill/>
          <a:ln>
            <a:noFill/>
          </a:ln>
        </p:spPr>
        <p:style>
          <a:lnRef idx="2">
            <a:schemeClr val="accent1">
              <a:lumMod val="75000"/>
            </a:schemeClr>
          </a:lnRef>
          <a:fillRef idx="1">
            <a:schemeClr val="accent1"/>
          </a:fillRef>
          <a:effectRef idx="0"/>
          <a:fontRef idx="minor"/>
        </p:style>
        <p:txBody>
          <a:bodyPr lIns="90000" tIns="45000" rIns="90000" bIns="45000" anchor="ctr">
            <a:noAutofit/>
          </a:bodyPr>
          <a:lstStyle/>
          <a:p>
            <a:pPr algn="ctr" defTabSz="914400">
              <a:lnSpc>
                <a:spcPct val="100000"/>
              </a:lnSpc>
            </a:pPr>
            <a:endParaRPr lang="en-US" sz="1800" b="0" strike="noStrike" spc="-1">
              <a:solidFill>
                <a:schemeClr val="lt1"/>
              </a:solidFill>
              <a:latin typeface="Arial"/>
              <a:ea typeface="微软雅黑"/>
            </a:endParaRPr>
          </a:p>
        </p:txBody>
      </p:sp>
      <p:sp>
        <p:nvSpPr>
          <p:cNvPr id="81" name="title"/>
          <p:cNvSpPr/>
          <p:nvPr/>
        </p:nvSpPr>
        <p:spPr>
          <a:xfrm>
            <a:off x="3310200" y="685800"/>
            <a:ext cx="7092720" cy="1081800"/>
          </a:xfrm>
          <a:prstGeom prst="rect">
            <a:avLst/>
          </a:prstGeom>
          <a:noFill/>
          <a:ln w="0">
            <a:noFill/>
          </a:ln>
        </p:spPr>
        <p:style>
          <a:lnRef idx="0"/>
          <a:fillRef idx="0"/>
          <a:effectRef idx="0"/>
          <a:fontRef idx="minor"/>
        </p:style>
        <p:txBody>
          <a:bodyPr lIns="0" tIns="0" rIns="0" bIns="36360" anchor="b">
            <a:noAutofit/>
          </a:bodyPr>
          <a:lstStyle/>
          <a:p>
            <a:pPr algn="ctr" defTabSz="914400">
              <a:lnSpc>
                <a:spcPct val="100000"/>
              </a:lnSpc>
              <a:tabLst>
                <a:tab pos="0"/>
              </a:tabLst>
            </a:pPr>
            <a:r>
              <a:rPr lang="zh-CN" sz="3500" b="1" strike="noStrike" spc="299">
                <a:solidFill>
                  <a:schemeClr val="dk1"/>
                </a:solidFill>
                <a:latin typeface="Arial"/>
                <a:ea typeface="微软雅黑"/>
              </a:rPr>
              <a:t>仓库货物装载管理概述</a:t>
            </a:r>
            <a:endParaRPr lang="en-US" sz="3500" b="0" strike="noStrike" spc="-1">
              <a:solidFill>
                <a:srgbClr val="000000"/>
              </a:solidFill>
              <a:latin typeface="Arial"/>
            </a:endParaRPr>
          </a:p>
        </p:txBody>
      </p:sp>
      <p:sp>
        <p:nvSpPr>
          <p:cNvPr id="82" name="content"/>
          <p:cNvSpPr/>
          <p:nvPr/>
        </p:nvSpPr>
        <p:spPr>
          <a:xfrm>
            <a:off x="1654920" y="2215440"/>
            <a:ext cx="9145080" cy="3969720"/>
          </a:xfrm>
          <a:prstGeom prst="rect">
            <a:avLst/>
          </a:prstGeom>
          <a:noFill/>
          <a:ln w="0">
            <a:noFill/>
          </a:ln>
        </p:spPr>
        <p:style>
          <a:lnRef idx="0"/>
          <a:fillRef idx="0"/>
          <a:effectRef idx="0"/>
          <a:fontRef idx="minor"/>
        </p:style>
        <p:txBody>
          <a:bodyPr lIns="0" tIns="0" rIns="0" bIns="0" anchor="t">
            <a:noAutofit/>
            <a:scene3d>
              <a:camera prst="orthographicFront"/>
              <a:lightRig rig="threePt" dir="t"/>
            </a:scene3d>
          </a:bodyPr>
          <a:lstStyle/>
          <a:p>
            <a:pPr defTabSz="914400">
              <a:lnSpc>
                <a:spcPct val="130000"/>
              </a:lnSpc>
              <a:tabLst>
                <a:tab pos="0"/>
              </a:tabLst>
            </a:pPr>
            <a:r>
              <a:rPr lang="zh-CN" sz="2500" b="0" strike="noStrike" spc="148">
                <a:solidFill>
                  <a:schemeClr val="dk1"/>
                </a:solidFill>
                <a:latin typeface="Arial"/>
                <a:ea typeface="微软雅黑"/>
              </a:rPr>
              <a:t>仓库货物装载管理是指对仓库货物进行合理装载和管理的一项重要工作，通过科学的管理手段，提高货物的装载效率和装载质量，确保货物能够安全快速地运输到目的地。</a:t>
            </a:r>
            <a:endParaRPr lang="en-US" sz="2500" b="0" strike="noStrike" spc="-1">
              <a:solidFill>
                <a:srgbClr val="000000"/>
              </a:solidFill>
              <a:latin typeface="Arial"/>
            </a:endParaRPr>
          </a:p>
        </p:txBody>
      </p:sp>
      <p:sp>
        <p:nvSpPr>
          <p:cNvPr id="83" name="PlaceHolder 1"/>
          <p:cNvSpPr>
            <a:spLocks noGrp="1"/>
          </p:cNvSpPr>
          <p:nvPr>
            <p:ph type="title" idx="4294967295"/>
          </p:nvPr>
        </p:nvSpPr>
        <p:spPr>
          <a:xfrm>
            <a:off x="0" y="360000"/>
            <a:ext cx="10799640" cy="719640"/>
          </a:xfrm>
          <a:prstGeom prst="rect">
            <a:avLst/>
          </a:prstGeom>
          <a:noFill/>
          <a:ln w="0">
            <a:noFill/>
          </a:ln>
        </p:spPr>
        <p:txBody>
          <a:bodyPr lIns="90000" tIns="47160" rIns="90000" bIns="47160" anchor="ctr">
            <a:noAutofit/>
          </a:bodyPr>
          <a:lstStyle/>
          <a:p>
            <a:pPr indent="0" defTabSz="914400">
              <a:lnSpc>
                <a:spcPct val="100000"/>
              </a:lnSpc>
              <a:buNone/>
            </a:pPr>
            <a:r>
              <a:rPr lang="en-US" sz="3600" b="1" strike="noStrike" spc="299">
                <a:solidFill>
                  <a:schemeClr val="dk1">
                    <a:lumMod val="85000"/>
                    <a:lumOff val="15000"/>
                  </a:schemeClr>
                </a:solidFill>
                <a:latin typeface="Arial"/>
                <a:ea typeface="微软雅黑"/>
              </a:rPr>
              <a:t> </a:t>
            </a:r>
            <a:endParaRPr lang="en-US" sz="3600" b="0" strike="noStrike" spc="-1">
              <a:solidFill>
                <a:schemeClr val="dk1"/>
              </a:solidFill>
              <a:latin typeface="Arial"/>
            </a:endParaRPr>
          </a:p>
        </p:txBody>
      </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2"/>
          <a:stretch>
            <a:fillRect/>
          </a:stretch>
        </a:blipFill>
      </p:bgPr>
    </p:bg>
    <p:spTree>
      <p:nvGrpSpPr>
        <p:cNvPr id="1" name=""/>
        <p:cNvGrpSpPr/>
        <p:nvPr/>
      </p:nvGrpSpPr>
      <p:grpSpPr>
        <a:xfrm>
          <a:off x="0" y="0"/>
          <a:ext cx="0" cy="0"/>
        </a:xfrm>
      </p:grpSpPr>
      <p:sp>
        <p:nvSpPr>
          <p:cNvPr id="84" name="PlaceHolder 1"/>
          <p:cNvSpPr>
            <a:spLocks noGrp="1"/>
          </p:cNvSpPr>
          <p:nvPr>
            <p:ph type="title" idx="4294967295"/>
          </p:nvPr>
        </p:nvSpPr>
        <p:spPr>
          <a:xfrm>
            <a:off x="2241720" y="608400"/>
            <a:ext cx="10968480" cy="705240"/>
          </a:xfrm>
          <a:prstGeom prst="rect">
            <a:avLst/>
          </a:prstGeom>
          <a:noFill/>
          <a:ln w="0">
            <a:noFill/>
          </a:ln>
        </p:spPr>
        <p:txBody>
          <a:bodyPr lIns="90000" tIns="47160" rIns="90000" bIns="47160" anchor="ctr">
            <a:noAutofit/>
          </a:bodyPr>
          <a:lstStyle/>
          <a:p>
            <a:pPr indent="0" defTabSz="914400">
              <a:lnSpc>
                <a:spcPct val="100000"/>
              </a:lnSpc>
              <a:buNone/>
            </a:pPr>
            <a:r>
              <a:rPr lang="zh-CN" sz="3600" b="1" strike="noStrike" spc="299">
                <a:solidFill>
                  <a:schemeClr val="dk1"/>
                </a:solidFill>
                <a:latin typeface="微软雅黑"/>
                <a:ea typeface="微软雅黑"/>
              </a:rPr>
              <a:t>仓库货物装载管理的重要性</a:t>
            </a:r>
            <a:endParaRPr lang="en-US" sz="3600" b="0" strike="noStrike" spc="-1">
              <a:solidFill>
                <a:schemeClr val="dk1"/>
              </a:solidFill>
              <a:latin typeface="Arial"/>
            </a:endParaRPr>
          </a:p>
        </p:txBody>
      </p:sp>
      <p:sp>
        <p:nvSpPr>
          <p:cNvPr id="85" name="content.1.subtitle"/>
          <p:cNvSpPr/>
          <p:nvPr/>
        </p:nvSpPr>
        <p:spPr>
          <a:xfrm>
            <a:off x="113040" y="3895200"/>
            <a:ext cx="2639880" cy="163404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zh-CN" sz="1500" b="0" strike="noStrike" spc="-1">
                <a:solidFill>
                  <a:schemeClr val="dk1">
                    <a:lumMod val="85000"/>
                    <a:lumOff val="15000"/>
                  </a:schemeClr>
                </a:solidFill>
                <a:latin typeface="微软雅黑"/>
                <a:ea typeface="微软雅黑"/>
              </a:rPr>
              <a:t>节约时间和成本</a:t>
            </a:r>
            <a:endParaRPr lang="en-US" sz="1500" b="0" strike="noStrike" spc="-1">
              <a:solidFill>
                <a:srgbClr val="000000"/>
              </a:solidFill>
              <a:latin typeface="Arial"/>
            </a:endParaRPr>
          </a:p>
        </p:txBody>
      </p:sp>
      <p:sp>
        <p:nvSpPr>
          <p:cNvPr id="86" name="content.1.title"/>
          <p:cNvSpPr/>
          <p:nvPr/>
        </p:nvSpPr>
        <p:spPr>
          <a:xfrm>
            <a:off x="221040" y="2159640"/>
            <a:ext cx="2400120" cy="48600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zh-CN" sz="2200" b="1" strike="noStrike" spc="-1">
                <a:solidFill>
                  <a:schemeClr val="dk1"/>
                </a:solidFill>
                <a:latin typeface="微软雅黑"/>
                <a:ea typeface="微软雅黑"/>
              </a:rPr>
              <a:t>提高装载效率</a:t>
            </a:r>
            <a:endParaRPr lang="en-US" sz="2200" b="0" strike="noStrike" spc="-1">
              <a:solidFill>
                <a:srgbClr val="000000"/>
              </a:solidFill>
              <a:latin typeface="Arial"/>
            </a:endParaRPr>
          </a:p>
        </p:txBody>
      </p:sp>
      <p:sp>
        <p:nvSpPr>
          <p:cNvPr id="87" name="content.2.subtitle"/>
          <p:cNvSpPr/>
          <p:nvPr/>
        </p:nvSpPr>
        <p:spPr>
          <a:xfrm>
            <a:off x="9320040" y="3642840"/>
            <a:ext cx="2535840" cy="179928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zh-CN" sz="1500" b="0" strike="noStrike" spc="-1">
                <a:solidFill>
                  <a:schemeClr val="dk1">
                    <a:lumMod val="85000"/>
                    <a:lumOff val="15000"/>
                  </a:schemeClr>
                </a:solidFill>
                <a:latin typeface="微软雅黑"/>
                <a:ea typeface="微软雅黑"/>
              </a:rPr>
              <a:t>保证货物运输的安全性和准时性</a:t>
            </a:r>
            <a:endParaRPr lang="en-US" sz="1500" b="0" strike="noStrike" spc="-1">
              <a:solidFill>
                <a:srgbClr val="000000"/>
              </a:solidFill>
              <a:latin typeface="Arial"/>
            </a:endParaRPr>
          </a:p>
        </p:txBody>
      </p:sp>
      <p:sp>
        <p:nvSpPr>
          <p:cNvPr id="88" name="content.2.title"/>
          <p:cNvSpPr/>
          <p:nvPr/>
        </p:nvSpPr>
        <p:spPr>
          <a:xfrm>
            <a:off x="9188280" y="1577880"/>
            <a:ext cx="2667240" cy="113184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zh-CN" sz="2200" b="1" strike="noStrike" spc="-1">
                <a:solidFill>
                  <a:schemeClr val="dk1"/>
                </a:solidFill>
                <a:latin typeface="微软雅黑"/>
                <a:ea typeface="微软雅黑"/>
              </a:rPr>
              <a:t>避免货物损坏和丢失</a:t>
            </a:r>
            <a:endParaRPr lang="en-US" sz="2200" b="0" strike="noStrike" spc="-1">
              <a:solidFill>
                <a:srgbClr val="000000"/>
              </a:solidFill>
              <a:latin typeface="Arial"/>
            </a:endParaRPr>
          </a:p>
        </p:txBody>
      </p:sp>
      <p:sp>
        <p:nvSpPr>
          <p:cNvPr id="89" name="content.3.subtitle"/>
          <p:cNvSpPr/>
          <p:nvPr/>
        </p:nvSpPr>
        <p:spPr>
          <a:xfrm>
            <a:off x="3272040" y="3763800"/>
            <a:ext cx="2469240" cy="182088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zh-CN" sz="1500" b="0" strike="noStrike" spc="-1">
                <a:solidFill>
                  <a:schemeClr val="dk1">
                    <a:lumMod val="85000"/>
                    <a:lumOff val="15000"/>
                  </a:schemeClr>
                </a:solidFill>
                <a:latin typeface="微软雅黑"/>
                <a:ea typeface="微软雅黑"/>
              </a:rPr>
              <a:t>有效利用仓库空间，提高仓库利用率</a:t>
            </a:r>
            <a:endParaRPr lang="en-US" sz="1500" b="0" strike="noStrike" spc="-1">
              <a:solidFill>
                <a:srgbClr val="000000"/>
              </a:solidFill>
              <a:latin typeface="Arial"/>
            </a:endParaRPr>
          </a:p>
        </p:txBody>
      </p:sp>
      <p:sp>
        <p:nvSpPr>
          <p:cNvPr id="90" name="content.3.title"/>
          <p:cNvSpPr/>
          <p:nvPr/>
        </p:nvSpPr>
        <p:spPr>
          <a:xfrm>
            <a:off x="3423240" y="2366640"/>
            <a:ext cx="2228400" cy="34308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zh-CN" sz="2200" b="1" strike="noStrike" spc="-1">
                <a:solidFill>
                  <a:schemeClr val="dk1"/>
                </a:solidFill>
                <a:latin typeface="微软雅黑"/>
                <a:ea typeface="微软雅黑"/>
              </a:rPr>
              <a:t>保证货物运输的安全性和准时性</a:t>
            </a:r>
            <a:endParaRPr lang="en-US" sz="2200" b="0" strike="noStrike" spc="-1">
              <a:solidFill>
                <a:srgbClr val="000000"/>
              </a:solidFill>
              <a:latin typeface="Arial"/>
            </a:endParaRPr>
          </a:p>
        </p:txBody>
      </p:sp>
      <p:sp>
        <p:nvSpPr>
          <p:cNvPr id="91" name="content.4.subtitle"/>
          <p:cNvSpPr/>
          <p:nvPr/>
        </p:nvSpPr>
        <p:spPr>
          <a:xfrm>
            <a:off x="6552000" y="3763800"/>
            <a:ext cx="2459520" cy="168948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en-US" sz="1500" b="0" strike="noStrike" spc="-1">
                <a:solidFill>
                  <a:schemeClr val="dk1">
                    <a:lumMod val="85000"/>
                    <a:lumOff val="15000"/>
                  </a:schemeClr>
                </a:solidFill>
                <a:latin typeface="微软雅黑"/>
                <a:ea typeface="微软雅黑"/>
              </a:rPr>
              <a:t> </a:t>
            </a:r>
            <a:endParaRPr lang="en-US" sz="1500" b="0" strike="noStrike" spc="-1">
              <a:solidFill>
                <a:srgbClr val="000000"/>
              </a:solidFill>
              <a:latin typeface="Arial"/>
            </a:endParaRPr>
          </a:p>
        </p:txBody>
      </p:sp>
      <p:sp>
        <p:nvSpPr>
          <p:cNvPr id="92" name="content.4.title"/>
          <p:cNvSpPr/>
          <p:nvPr/>
        </p:nvSpPr>
        <p:spPr>
          <a:xfrm>
            <a:off x="6310800" y="2022480"/>
            <a:ext cx="3008880" cy="68724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en-US" sz="2200" b="1" strike="noStrike" spc="-1">
                <a:solidFill>
                  <a:schemeClr val="dk1"/>
                </a:solidFill>
                <a:latin typeface="微软雅黑"/>
                <a:ea typeface="微软雅黑"/>
              </a:rPr>
              <a:t> </a:t>
            </a:r>
            <a:endParaRPr lang="en-US" sz="2200" b="0" strike="noStrike" spc="-1">
              <a:solidFill>
                <a:srgbClr val="000000"/>
              </a:solidFill>
              <a:latin typeface="Arial"/>
            </a:endParaRPr>
          </a:p>
        </p:txBody>
      </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2"/>
          <a:stretch>
            <a:fillRect/>
          </a:stretch>
        </a:blipFill>
      </p:bgPr>
    </p:bg>
    <p:spTree>
      <p:nvGrpSpPr>
        <p:cNvPr id="1" name=""/>
        <p:cNvGrpSpPr/>
        <p:nvPr/>
      </p:nvGrpSpPr>
      <p:grpSpPr>
        <a:xfrm>
          <a:off x="0" y="0"/>
          <a:ext cx="0" cy="0"/>
        </a:xfrm>
      </p:grpSpPr>
      <p:sp>
        <p:nvSpPr>
          <p:cNvPr id="93" name="矩形 28"/>
          <p:cNvSpPr/>
          <p:nvPr/>
        </p:nvSpPr>
        <p:spPr>
          <a:xfrm>
            <a:off x="3473280" y="1821960"/>
            <a:ext cx="2529360" cy="4017240"/>
          </a:xfrm>
          <a:prstGeom prst="rect">
            <a:avLst/>
          </a:prstGeom>
          <a:noFill/>
          <a:ln>
            <a:noFill/>
          </a:ln>
          <a:effectLst>
            <a:outerShdw blurRad="50760" dist="37674" dir="2700000" algn="tl" rotWithShape="0">
              <a:schemeClr val="accent1">
                <a:alpha val="40000"/>
              </a:schemeClr>
            </a:outerShdw>
          </a:effectLst>
        </p:spPr>
        <p:style>
          <a:lnRef idx="2">
            <a:schemeClr val="accent1">
              <a:shade val="50000"/>
            </a:schemeClr>
          </a:lnRef>
          <a:fillRef idx="1">
            <a:schemeClr val="accent1"/>
          </a:fillRef>
          <a:effectRef idx="0">
            <a:schemeClr val="accent1"/>
          </a:effectRef>
          <a:fontRef idx="minor"/>
        </p:style>
        <p:txBody>
          <a:bodyPr lIns="90000" tIns="45000" rIns="90000" bIns="45000" anchor="ctr">
            <a:noAutofit/>
          </a:bodyPr>
          <a:lstStyle/>
          <a:p>
            <a:pPr algn="ctr" defTabSz="914400">
              <a:lnSpc>
                <a:spcPct val="100000"/>
              </a:lnSpc>
            </a:pPr>
            <a:endParaRPr lang="en-US" sz="1800" b="0" strike="noStrike" spc="-1">
              <a:solidFill>
                <a:schemeClr val="lt1"/>
              </a:solidFill>
              <a:latin typeface="Arial"/>
              <a:ea typeface="微软雅黑"/>
            </a:endParaRPr>
          </a:p>
        </p:txBody>
      </p:sp>
      <p:sp>
        <p:nvSpPr>
          <p:cNvPr id="94" name="content.2.title"/>
          <p:cNvSpPr/>
          <p:nvPr/>
        </p:nvSpPr>
        <p:spPr>
          <a:xfrm>
            <a:off x="2835360" y="1675080"/>
            <a:ext cx="2852640" cy="503280"/>
          </a:xfrm>
          <a:prstGeom prst="rect">
            <a:avLst/>
          </a:prstGeom>
          <a:noFill/>
          <a:ln w="0">
            <a:noFill/>
          </a:ln>
        </p:spPr>
        <p:style>
          <a:lnRef idx="0"/>
          <a:fillRef idx="0"/>
          <a:effectRef idx="0"/>
          <a:fontRef idx="minor"/>
        </p:style>
        <p:txBody>
          <a:bodyPr lIns="0" tIns="0" rIns="0" bIns="0" anchor="t">
            <a:noAutofit/>
          </a:bodyPr>
          <a:lstStyle/>
          <a:p>
            <a:pPr algn="just" defTabSz="914400">
              <a:lnSpc>
                <a:spcPct val="100000"/>
              </a:lnSpc>
            </a:pPr>
            <a:r>
              <a:rPr lang="zh-CN" sz="2200" b="1" strike="noStrike" spc="-1">
                <a:solidFill>
                  <a:schemeClr val="dk1"/>
                </a:solidFill>
                <a:latin typeface="微软雅黑"/>
                <a:ea typeface="微软雅黑"/>
              </a:rPr>
              <a:t>装载队伍组织</a:t>
            </a:r>
            <a:endParaRPr lang="en-US" sz="2200" b="0" strike="noStrike" spc="-1">
              <a:solidFill>
                <a:srgbClr val="000000"/>
              </a:solidFill>
              <a:latin typeface="Arial"/>
            </a:endParaRPr>
          </a:p>
        </p:txBody>
      </p:sp>
      <p:sp>
        <p:nvSpPr>
          <p:cNvPr id="95" name="content.2.content"/>
          <p:cNvSpPr/>
          <p:nvPr/>
        </p:nvSpPr>
        <p:spPr>
          <a:xfrm>
            <a:off x="2569320" y="3621960"/>
            <a:ext cx="2317320" cy="1906560"/>
          </a:xfrm>
          <a:prstGeom prst="rect">
            <a:avLst/>
          </a:prstGeom>
          <a:noFill/>
          <a:ln w="0">
            <a:noFill/>
          </a:ln>
        </p:spPr>
        <p:style>
          <a:lnRef idx="0"/>
          <a:fillRef idx="0"/>
          <a:effectRef idx="0"/>
          <a:fontRef idx="minor"/>
        </p:style>
        <p:txBody>
          <a:bodyPr lIns="0" tIns="0" rIns="0" bIns="0" anchor="t">
            <a:noAutofit/>
          </a:bodyPr>
          <a:lstStyle/>
          <a:p>
            <a:r>
              <a:rPr lang="zh-CN" sz="1500" b="0" strike="noStrike" spc="-1">
                <a:solidFill>
                  <a:schemeClr val="dk1">
                    <a:lumMod val="85000"/>
                    <a:lumOff val="15000"/>
                  </a:schemeClr>
                </a:solidFill>
                <a:latin typeface="微软雅黑"/>
                <a:ea typeface="微软雅黑"/>
              </a:rPr>
              <a:t>合理分配人员任务</a:t>
            </a:r>
            <a:endParaRPr lang="en-US" sz="1500" b="0" strike="noStrike" spc="-1">
              <a:solidFill>
                <a:srgbClr val="000000"/>
              </a:solidFill>
              <a:latin typeface="Arial"/>
            </a:endParaRPr>
          </a:p>
          <a:p>
            <a:pPr defTabSz="914400">
              <a:lnSpc>
                <a:spcPct val="150000"/>
              </a:lnSpc>
              <a:tabLst>
                <a:tab pos="0"/>
              </a:tabLst>
            </a:pPr>
            <a:r>
              <a:rPr lang="zh-CN" sz="1500" b="0" strike="noStrike" spc="-1">
                <a:solidFill>
                  <a:schemeClr val="dk1">
                    <a:lumMod val="85000"/>
                    <a:lumOff val="15000"/>
                  </a:schemeClr>
                </a:solidFill>
                <a:latin typeface="微软雅黑"/>
                <a:ea typeface="微软雅黑"/>
              </a:rPr>
              <a:t>提高工作效率</a:t>
            </a:r>
            <a:endParaRPr lang="en-US" sz="1500" b="0" strike="noStrike" spc="-1">
              <a:solidFill>
                <a:srgbClr val="000000"/>
              </a:solidFill>
              <a:latin typeface="Arial"/>
            </a:endParaRPr>
          </a:p>
        </p:txBody>
      </p:sp>
      <p:sp>
        <p:nvSpPr>
          <p:cNvPr id="96" name="矩形 33"/>
          <p:cNvSpPr/>
          <p:nvPr/>
        </p:nvSpPr>
        <p:spPr>
          <a:xfrm>
            <a:off x="6208560" y="1821960"/>
            <a:ext cx="2528280" cy="4017240"/>
          </a:xfrm>
          <a:prstGeom prst="rect">
            <a:avLst/>
          </a:prstGeom>
          <a:noFill/>
          <a:ln>
            <a:noFill/>
          </a:ln>
          <a:effectLst>
            <a:outerShdw blurRad="50760" dist="37674" dir="2700000" algn="tl" rotWithShape="0">
              <a:schemeClr val="accent1">
                <a:alpha val="40000"/>
              </a:schemeClr>
            </a:outerShdw>
          </a:effectLst>
        </p:spPr>
        <p:style>
          <a:lnRef idx="2">
            <a:schemeClr val="accent1">
              <a:shade val="50000"/>
            </a:schemeClr>
          </a:lnRef>
          <a:fillRef idx="1">
            <a:schemeClr val="accent1"/>
          </a:fillRef>
          <a:effectRef idx="0">
            <a:schemeClr val="accent1"/>
          </a:effectRef>
          <a:fontRef idx="minor"/>
        </p:style>
        <p:txBody>
          <a:bodyPr lIns="90000" tIns="45000" rIns="90000" bIns="45000" anchor="ctr">
            <a:noAutofit/>
          </a:bodyPr>
          <a:lstStyle/>
          <a:p>
            <a:pPr algn="ctr" defTabSz="914400">
              <a:lnSpc>
                <a:spcPct val="100000"/>
              </a:lnSpc>
            </a:pPr>
            <a:endParaRPr lang="en-US" sz="1800" b="0" strike="noStrike" spc="-1">
              <a:solidFill>
                <a:schemeClr val="lt1"/>
              </a:solidFill>
              <a:latin typeface="Arial"/>
              <a:ea typeface="微软雅黑"/>
            </a:endParaRPr>
          </a:p>
        </p:txBody>
      </p:sp>
      <p:sp>
        <p:nvSpPr>
          <p:cNvPr id="97" name="content.3.title"/>
          <p:cNvSpPr/>
          <p:nvPr/>
        </p:nvSpPr>
        <p:spPr>
          <a:xfrm>
            <a:off x="5789160" y="1675080"/>
            <a:ext cx="2946600" cy="376200"/>
          </a:xfrm>
          <a:prstGeom prst="rect">
            <a:avLst/>
          </a:prstGeom>
          <a:noFill/>
          <a:ln w="0">
            <a:noFill/>
          </a:ln>
        </p:spPr>
        <p:style>
          <a:lnRef idx="0"/>
          <a:fillRef idx="0"/>
          <a:effectRef idx="0"/>
          <a:fontRef idx="minor"/>
        </p:style>
        <p:txBody>
          <a:bodyPr lIns="0" tIns="0" rIns="0" bIns="0" anchor="t">
            <a:noAutofit/>
          </a:bodyPr>
          <a:lstStyle/>
          <a:p>
            <a:pPr algn="just" defTabSz="914400">
              <a:lnSpc>
                <a:spcPct val="100000"/>
              </a:lnSpc>
            </a:pPr>
            <a:r>
              <a:rPr lang="zh-CN" sz="2200" b="1" strike="noStrike" spc="-1">
                <a:solidFill>
                  <a:schemeClr val="dk1"/>
                </a:solidFill>
                <a:latin typeface="微软雅黑"/>
                <a:ea typeface="微软雅黑"/>
              </a:rPr>
              <a:t>装载设备管理</a:t>
            </a:r>
            <a:endParaRPr lang="en-US" sz="2200" b="0" strike="noStrike" spc="-1">
              <a:solidFill>
                <a:srgbClr val="000000"/>
              </a:solidFill>
              <a:latin typeface="Arial"/>
            </a:endParaRPr>
          </a:p>
        </p:txBody>
      </p:sp>
      <p:sp>
        <p:nvSpPr>
          <p:cNvPr id="98" name="content.3.content"/>
          <p:cNvSpPr/>
          <p:nvPr/>
        </p:nvSpPr>
        <p:spPr>
          <a:xfrm>
            <a:off x="5557680" y="3558600"/>
            <a:ext cx="2184120" cy="2280600"/>
          </a:xfrm>
          <a:prstGeom prst="rect">
            <a:avLst/>
          </a:prstGeom>
          <a:noFill/>
          <a:ln w="0">
            <a:noFill/>
          </a:ln>
        </p:spPr>
        <p:style>
          <a:lnRef idx="0"/>
          <a:fillRef idx="0"/>
          <a:effectRef idx="0"/>
          <a:fontRef idx="minor"/>
        </p:style>
        <p:txBody>
          <a:bodyPr lIns="0" tIns="0" rIns="0" bIns="0" anchor="t">
            <a:noAutofit/>
          </a:bodyPr>
          <a:lstStyle/>
          <a:p>
            <a:r>
              <a:rPr lang="zh-CN" sz="1500" b="0" strike="noStrike" spc="-1">
                <a:solidFill>
                  <a:schemeClr val="dk1">
                    <a:lumMod val="85000"/>
                    <a:lumOff val="15000"/>
                  </a:schemeClr>
                </a:solidFill>
                <a:latin typeface="微软雅黑"/>
                <a:ea typeface="微软雅黑"/>
              </a:rPr>
              <a:t>保养维护设备</a:t>
            </a:r>
            <a:endParaRPr lang="en-US" sz="1500" b="0" strike="noStrike" spc="-1">
              <a:solidFill>
                <a:srgbClr val="000000"/>
              </a:solidFill>
              <a:latin typeface="Arial"/>
            </a:endParaRPr>
          </a:p>
          <a:p>
            <a:pPr defTabSz="914400">
              <a:lnSpc>
                <a:spcPct val="150000"/>
              </a:lnSpc>
              <a:tabLst>
                <a:tab pos="0"/>
              </a:tabLst>
            </a:pPr>
            <a:r>
              <a:rPr lang="zh-CN" sz="1500" b="0" strike="noStrike" spc="-1">
                <a:solidFill>
                  <a:schemeClr val="dk1">
                    <a:lumMod val="85000"/>
                    <a:lumOff val="15000"/>
                  </a:schemeClr>
                </a:solidFill>
                <a:latin typeface="微软雅黑"/>
                <a:ea typeface="微软雅黑"/>
              </a:rPr>
              <a:t>确保设备正常运转</a:t>
            </a:r>
            <a:endParaRPr lang="en-US" sz="1500" b="0" strike="noStrike" spc="-1">
              <a:solidFill>
                <a:srgbClr val="000000"/>
              </a:solidFill>
              <a:latin typeface="Arial"/>
            </a:endParaRPr>
          </a:p>
        </p:txBody>
      </p:sp>
      <p:sp>
        <p:nvSpPr>
          <p:cNvPr id="99" name="矩形 38"/>
          <p:cNvSpPr/>
          <p:nvPr/>
        </p:nvSpPr>
        <p:spPr>
          <a:xfrm>
            <a:off x="8942040" y="1821960"/>
            <a:ext cx="2528280" cy="4017240"/>
          </a:xfrm>
          <a:prstGeom prst="rect">
            <a:avLst/>
          </a:prstGeom>
          <a:noFill/>
          <a:ln>
            <a:noFill/>
          </a:ln>
          <a:effectLst>
            <a:outerShdw blurRad="50760" dist="37674" dir="2700000" algn="tl" rotWithShape="0">
              <a:schemeClr val="accent1">
                <a:alpha val="40000"/>
              </a:schemeClr>
            </a:outerShdw>
          </a:effectLst>
        </p:spPr>
        <p:style>
          <a:lnRef idx="2">
            <a:schemeClr val="accent1">
              <a:shade val="50000"/>
            </a:schemeClr>
          </a:lnRef>
          <a:fillRef idx="1">
            <a:schemeClr val="accent1"/>
          </a:fillRef>
          <a:effectRef idx="0">
            <a:schemeClr val="accent1"/>
          </a:effectRef>
          <a:fontRef idx="minor"/>
        </p:style>
        <p:txBody>
          <a:bodyPr lIns="90000" tIns="45000" rIns="90000" bIns="45000" anchor="ctr">
            <a:noAutofit/>
          </a:bodyPr>
          <a:lstStyle/>
          <a:p>
            <a:pPr algn="ctr" defTabSz="914400">
              <a:lnSpc>
                <a:spcPct val="100000"/>
              </a:lnSpc>
            </a:pPr>
            <a:endParaRPr lang="en-US" sz="1800" b="0" strike="noStrike" spc="-1">
              <a:solidFill>
                <a:schemeClr val="lt1"/>
              </a:solidFill>
              <a:latin typeface="Arial"/>
              <a:ea typeface="微软雅黑"/>
            </a:endParaRPr>
          </a:p>
        </p:txBody>
      </p:sp>
      <p:sp>
        <p:nvSpPr>
          <p:cNvPr id="100" name="content.4.title"/>
          <p:cNvSpPr/>
          <p:nvPr/>
        </p:nvSpPr>
        <p:spPr>
          <a:xfrm>
            <a:off x="9257040" y="1675080"/>
            <a:ext cx="2974680" cy="495720"/>
          </a:xfrm>
          <a:prstGeom prst="rect">
            <a:avLst/>
          </a:prstGeom>
          <a:noFill/>
          <a:ln w="0">
            <a:noFill/>
          </a:ln>
        </p:spPr>
        <p:style>
          <a:lnRef idx="0"/>
          <a:fillRef idx="0"/>
          <a:effectRef idx="0"/>
          <a:fontRef idx="minor"/>
        </p:style>
        <p:txBody>
          <a:bodyPr lIns="0" tIns="0" rIns="0" bIns="0" anchor="t">
            <a:noAutofit/>
          </a:bodyPr>
          <a:lstStyle/>
          <a:p>
            <a:pPr algn="just" defTabSz="914400">
              <a:lnSpc>
                <a:spcPct val="100000"/>
              </a:lnSpc>
            </a:pPr>
            <a:r>
              <a:rPr lang="zh-CN" sz="2200" b="1" strike="noStrike" spc="-1">
                <a:solidFill>
                  <a:schemeClr val="dk1"/>
                </a:solidFill>
                <a:latin typeface="微软雅黑"/>
                <a:ea typeface="微软雅黑"/>
              </a:rPr>
              <a:t>装载作业指导</a:t>
            </a:r>
            <a:endParaRPr lang="en-US" sz="2200" b="0" strike="noStrike" spc="-1">
              <a:solidFill>
                <a:srgbClr val="000000"/>
              </a:solidFill>
              <a:latin typeface="Arial"/>
            </a:endParaRPr>
          </a:p>
        </p:txBody>
      </p:sp>
      <p:sp>
        <p:nvSpPr>
          <p:cNvPr id="101" name="content.4.content"/>
          <p:cNvSpPr/>
          <p:nvPr/>
        </p:nvSpPr>
        <p:spPr>
          <a:xfrm>
            <a:off x="9055800" y="3621960"/>
            <a:ext cx="2948760" cy="2126160"/>
          </a:xfrm>
          <a:prstGeom prst="rect">
            <a:avLst/>
          </a:prstGeom>
          <a:noFill/>
          <a:ln w="0">
            <a:noFill/>
          </a:ln>
        </p:spPr>
        <p:style>
          <a:lnRef idx="0"/>
          <a:fillRef idx="0"/>
          <a:effectRef idx="0"/>
          <a:fontRef idx="minor"/>
        </p:style>
        <p:txBody>
          <a:bodyPr lIns="0" tIns="0" rIns="0" bIns="0" anchor="t">
            <a:noAutofit/>
          </a:bodyPr>
          <a:lstStyle/>
          <a:p>
            <a:r>
              <a:rPr lang="zh-CN" sz="1500" b="0" strike="noStrike" spc="-1">
                <a:solidFill>
                  <a:schemeClr val="dk1">
                    <a:lumMod val="85000"/>
                    <a:lumOff val="15000"/>
                  </a:schemeClr>
                </a:solidFill>
                <a:latin typeface="微软雅黑"/>
                <a:ea typeface="微软雅黑"/>
              </a:rPr>
              <a:t>指导人员操作</a:t>
            </a:r>
            <a:endParaRPr lang="en-US" sz="1500" b="0" strike="noStrike" spc="-1">
              <a:solidFill>
                <a:srgbClr val="000000"/>
              </a:solidFill>
              <a:latin typeface="Arial"/>
            </a:endParaRPr>
          </a:p>
          <a:p>
            <a:pPr defTabSz="914400">
              <a:lnSpc>
                <a:spcPct val="150000"/>
              </a:lnSpc>
              <a:tabLst>
                <a:tab pos="0"/>
              </a:tabLst>
            </a:pPr>
            <a:r>
              <a:rPr lang="zh-CN" sz="1500" b="0" strike="noStrike" spc="-1">
                <a:solidFill>
                  <a:schemeClr val="dk1">
                    <a:lumMod val="85000"/>
                    <a:lumOff val="15000"/>
                  </a:schemeClr>
                </a:solidFill>
                <a:latin typeface="微软雅黑"/>
                <a:ea typeface="微软雅黑"/>
              </a:rPr>
              <a:t>监督装载过程</a:t>
            </a:r>
            <a:endParaRPr lang="en-US" sz="1500" b="0" strike="noStrike" spc="-1">
              <a:solidFill>
                <a:srgbClr val="000000"/>
              </a:solidFill>
              <a:latin typeface="Arial"/>
            </a:endParaRPr>
          </a:p>
        </p:txBody>
      </p:sp>
      <p:sp>
        <p:nvSpPr>
          <p:cNvPr id="102" name="PlaceHolder 1"/>
          <p:cNvSpPr>
            <a:spLocks noGrp="1"/>
          </p:cNvSpPr>
          <p:nvPr>
            <p:ph type="title" idx="4294967295"/>
          </p:nvPr>
        </p:nvSpPr>
        <p:spPr>
          <a:xfrm>
            <a:off x="1802880" y="360000"/>
            <a:ext cx="10799640" cy="719640"/>
          </a:xfrm>
          <a:prstGeom prst="rect">
            <a:avLst/>
          </a:prstGeom>
          <a:noFill/>
          <a:ln w="0">
            <a:noFill/>
          </a:ln>
        </p:spPr>
        <p:txBody>
          <a:bodyPr lIns="90000" tIns="47160" rIns="90000" bIns="47160" anchor="ctr">
            <a:noAutofit/>
          </a:bodyPr>
          <a:lstStyle/>
          <a:p>
            <a:pPr indent="0" defTabSz="914400">
              <a:lnSpc>
                <a:spcPct val="100000"/>
              </a:lnSpc>
              <a:buNone/>
            </a:pPr>
            <a:r>
              <a:rPr lang="zh-CN" sz="3600" b="1" strike="noStrike" spc="299">
                <a:solidFill>
                  <a:schemeClr val="dk1">
                    <a:lumMod val="85000"/>
                    <a:lumOff val="15000"/>
                  </a:schemeClr>
                </a:solidFill>
                <a:latin typeface="Arial"/>
                <a:ea typeface="微软雅黑"/>
              </a:rPr>
              <a:t>仓库货物装载管理的主要内容</a:t>
            </a:r>
            <a:endParaRPr lang="en-US" sz="3600" b="0" strike="noStrike" spc="-1">
              <a:solidFill>
                <a:schemeClr val="dk1"/>
              </a:solidFill>
              <a:latin typeface="Arial"/>
            </a:endParaRPr>
          </a:p>
        </p:txBody>
      </p:sp>
      <p:sp>
        <p:nvSpPr>
          <p:cNvPr id="103" name="矩形 19"/>
          <p:cNvSpPr/>
          <p:nvPr/>
        </p:nvSpPr>
        <p:spPr>
          <a:xfrm>
            <a:off x="729720" y="1821960"/>
            <a:ext cx="2529360" cy="4017240"/>
          </a:xfrm>
          <a:prstGeom prst="rect">
            <a:avLst/>
          </a:prstGeom>
          <a:noFill/>
          <a:ln>
            <a:noFill/>
          </a:ln>
          <a:effectLst>
            <a:outerShdw blurRad="50760" dist="37674" dir="2700000" algn="tl" rotWithShape="0">
              <a:schemeClr val="accent1">
                <a:alpha val="40000"/>
              </a:schemeClr>
            </a:outerShdw>
          </a:effectLst>
        </p:spPr>
        <p:style>
          <a:lnRef idx="2">
            <a:schemeClr val="accent1">
              <a:shade val="50000"/>
            </a:schemeClr>
          </a:lnRef>
          <a:fillRef idx="1">
            <a:schemeClr val="accent1"/>
          </a:fillRef>
          <a:effectRef idx="0">
            <a:schemeClr val="accent1"/>
          </a:effectRef>
          <a:fontRef idx="minor"/>
        </p:style>
        <p:txBody>
          <a:bodyPr lIns="90000" tIns="45000" rIns="90000" bIns="45000" anchor="ctr">
            <a:noAutofit/>
          </a:bodyPr>
          <a:lstStyle/>
          <a:p>
            <a:pPr algn="ctr" defTabSz="914400">
              <a:lnSpc>
                <a:spcPct val="100000"/>
              </a:lnSpc>
            </a:pPr>
            <a:endParaRPr lang="en-US" sz="1800" b="0" strike="noStrike" spc="-1">
              <a:solidFill>
                <a:schemeClr val="lt1"/>
              </a:solidFill>
              <a:latin typeface="Arial"/>
              <a:ea typeface="微软雅黑"/>
            </a:endParaRPr>
          </a:p>
        </p:txBody>
      </p:sp>
      <p:sp>
        <p:nvSpPr>
          <p:cNvPr id="104" name="content.1.title"/>
          <p:cNvSpPr/>
          <p:nvPr/>
        </p:nvSpPr>
        <p:spPr>
          <a:xfrm>
            <a:off x="57960" y="1675080"/>
            <a:ext cx="2676240" cy="376200"/>
          </a:xfrm>
          <a:prstGeom prst="rect">
            <a:avLst/>
          </a:prstGeom>
          <a:noFill/>
          <a:ln w="0">
            <a:noFill/>
          </a:ln>
        </p:spPr>
        <p:style>
          <a:lnRef idx="0"/>
          <a:fillRef idx="0"/>
          <a:effectRef idx="0"/>
          <a:fontRef idx="minor"/>
        </p:style>
        <p:txBody>
          <a:bodyPr lIns="0" tIns="0" rIns="0" bIns="0" anchor="t">
            <a:noAutofit/>
          </a:bodyPr>
          <a:lstStyle/>
          <a:p>
            <a:pPr algn="just" defTabSz="914400">
              <a:lnSpc>
                <a:spcPct val="100000"/>
              </a:lnSpc>
            </a:pPr>
            <a:r>
              <a:rPr lang="zh-CN" sz="2200" b="1" strike="noStrike" spc="-1">
                <a:solidFill>
                  <a:schemeClr val="dk1"/>
                </a:solidFill>
                <a:latin typeface="微软雅黑"/>
                <a:ea typeface="微软雅黑"/>
              </a:rPr>
              <a:t>装载计划制定</a:t>
            </a:r>
            <a:endParaRPr lang="en-US" sz="2200" b="0" strike="noStrike" spc="-1">
              <a:solidFill>
                <a:srgbClr val="000000"/>
              </a:solidFill>
              <a:latin typeface="Arial"/>
            </a:endParaRPr>
          </a:p>
        </p:txBody>
      </p:sp>
      <p:sp>
        <p:nvSpPr>
          <p:cNvPr id="105" name="content.1.content"/>
          <p:cNvSpPr/>
          <p:nvPr/>
        </p:nvSpPr>
        <p:spPr>
          <a:xfrm>
            <a:off x="57960" y="3558600"/>
            <a:ext cx="1978920" cy="3171960"/>
          </a:xfrm>
          <a:prstGeom prst="rect">
            <a:avLst/>
          </a:prstGeom>
          <a:noFill/>
          <a:ln w="0">
            <a:noFill/>
          </a:ln>
        </p:spPr>
        <p:style>
          <a:lnRef idx="0"/>
          <a:fillRef idx="0"/>
          <a:effectRef idx="0"/>
          <a:fontRef idx="minor"/>
        </p:style>
        <p:txBody>
          <a:bodyPr lIns="0" tIns="0" rIns="0" bIns="0" anchor="t">
            <a:noAutofit/>
          </a:bodyPr>
          <a:lstStyle/>
          <a:p>
            <a:r>
              <a:rPr lang="zh-CN" sz="1500" b="0" strike="noStrike" spc="-1">
                <a:solidFill>
                  <a:schemeClr val="dk1">
                    <a:lumMod val="85000"/>
                    <a:lumOff val="15000"/>
                  </a:schemeClr>
                </a:solidFill>
                <a:latin typeface="微软雅黑"/>
                <a:ea typeface="微软雅黑"/>
              </a:rPr>
              <a:t>详细规划装载方案</a:t>
            </a:r>
            <a:endParaRPr lang="en-US" sz="1500" b="0" strike="noStrike" spc="-1">
              <a:solidFill>
                <a:srgbClr val="000000"/>
              </a:solidFill>
              <a:latin typeface="Arial"/>
            </a:endParaRPr>
          </a:p>
          <a:p>
            <a:pPr defTabSz="914400">
              <a:lnSpc>
                <a:spcPct val="150000"/>
              </a:lnSpc>
              <a:tabLst>
                <a:tab pos="0"/>
              </a:tabLst>
            </a:pPr>
            <a:r>
              <a:rPr lang="zh-CN" sz="1500" b="0" strike="noStrike" spc="-1">
                <a:solidFill>
                  <a:schemeClr val="dk1">
                    <a:lumMod val="85000"/>
                    <a:lumOff val="15000"/>
                  </a:schemeClr>
                </a:solidFill>
                <a:latin typeface="微软雅黑"/>
                <a:ea typeface="微软雅黑"/>
              </a:rPr>
              <a:t>考虑货物特性和运输需求</a:t>
            </a:r>
            <a:endParaRPr lang="en-US" sz="1500" b="0" strike="noStrike" spc="-1">
              <a:solidFill>
                <a:srgbClr val="000000"/>
              </a:solidFill>
              <a:latin typeface="Arial"/>
            </a:endParaRPr>
          </a:p>
        </p:txBody>
      </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2"/>
          <a:stretch>
            <a:fillRect/>
          </a:stretch>
        </a:blipFill>
      </p:bgPr>
    </p:bg>
    <p:spTree>
      <p:nvGrpSpPr>
        <p:cNvPr id="1" name=""/>
        <p:cNvGrpSpPr/>
        <p:nvPr/>
      </p:nvGrpSpPr>
      <p:grpSpPr>
        <a:xfrm>
          <a:off x="0" y="0"/>
          <a:ext cx="0" cy="0"/>
        </a:xfrm>
      </p:grpSpPr>
      <p:sp>
        <p:nvSpPr>
          <p:cNvPr id="106" name="PlaceHolder 1"/>
          <p:cNvSpPr>
            <a:spLocks noGrp="1"/>
          </p:cNvSpPr>
          <p:nvPr>
            <p:ph type="title" idx="4294967295"/>
          </p:nvPr>
        </p:nvSpPr>
        <p:spPr>
          <a:xfrm>
            <a:off x="2643480" y="481320"/>
            <a:ext cx="4603320" cy="719640"/>
          </a:xfrm>
          <a:prstGeom prst="rect">
            <a:avLst/>
          </a:prstGeom>
          <a:noFill/>
          <a:ln w="0">
            <a:noFill/>
          </a:ln>
        </p:spPr>
        <p:txBody>
          <a:bodyPr lIns="0" tIns="0" rIns="0" bIns="0" anchor="b">
            <a:noAutofit/>
          </a:bodyPr>
          <a:lstStyle/>
          <a:p>
            <a:pPr indent="0" defTabSz="914400">
              <a:lnSpc>
                <a:spcPct val="100000"/>
              </a:lnSpc>
              <a:buNone/>
            </a:pPr>
            <a:r>
              <a:rPr lang="zh-CN" sz="3600" b="1" strike="noStrike" spc="299">
                <a:solidFill>
                  <a:schemeClr val="dk1">
                    <a:lumMod val="85000"/>
                    <a:lumOff val="15000"/>
                  </a:schemeClr>
                </a:solidFill>
                <a:latin typeface="Arial"/>
                <a:ea typeface="微软雅黑"/>
              </a:rPr>
              <a:t>仓库货物装载管理的关键影响因素</a:t>
            </a:r>
            <a:endParaRPr lang="en-US" sz="3600" b="0" strike="noStrike" spc="-1">
              <a:solidFill>
                <a:schemeClr val="dk1"/>
              </a:solidFill>
              <a:latin typeface="Arial"/>
            </a:endParaRPr>
          </a:p>
        </p:txBody>
      </p:sp>
      <p:sp>
        <p:nvSpPr>
          <p:cNvPr id="107" name="content.1.subtitle"/>
          <p:cNvSpPr/>
          <p:nvPr/>
        </p:nvSpPr>
        <p:spPr>
          <a:xfrm>
            <a:off x="1244520" y="2356560"/>
            <a:ext cx="5880960" cy="659880"/>
          </a:xfrm>
          <a:prstGeom prst="rect">
            <a:avLst/>
          </a:prstGeom>
          <a:noFill/>
          <a:ln w="0">
            <a:noFill/>
          </a:ln>
        </p:spPr>
        <p:style>
          <a:lnRef idx="0"/>
          <a:fillRef idx="0"/>
          <a:effectRef idx="0"/>
          <a:fontRef idx="minor"/>
        </p:style>
        <p:txBody>
          <a:bodyPr lIns="0" tIns="0" rIns="0" bIns="0" anchor="t">
            <a:noAutofit/>
          </a:bodyPr>
          <a:lstStyle/>
          <a:p>
            <a:pPr algn="just" defTabSz="914400">
              <a:lnSpc>
                <a:spcPct val="150000"/>
              </a:lnSpc>
            </a:pPr>
            <a:r>
              <a:rPr lang="zh-CN" sz="2000" b="0" strike="noStrike" spc="-1">
                <a:solidFill>
                  <a:schemeClr val="dk1"/>
                </a:solidFill>
                <a:latin typeface="Arial"/>
                <a:ea typeface="微软雅黑"/>
              </a:rPr>
              <a:t>培训提升操作技能</a:t>
            </a:r>
            <a:endParaRPr lang="en-US" sz="2000" b="0" strike="noStrike" spc="-1">
              <a:solidFill>
                <a:srgbClr val="000000"/>
              </a:solidFill>
              <a:latin typeface="Arial"/>
            </a:endParaRPr>
          </a:p>
        </p:txBody>
      </p:sp>
      <p:sp>
        <p:nvSpPr>
          <p:cNvPr id="108" name="content.1.title"/>
          <p:cNvSpPr/>
          <p:nvPr/>
        </p:nvSpPr>
        <p:spPr>
          <a:xfrm>
            <a:off x="1329120" y="1487160"/>
            <a:ext cx="6839280" cy="659880"/>
          </a:xfrm>
          <a:prstGeom prst="rect">
            <a:avLst/>
          </a:prstGeom>
          <a:noFill/>
          <a:ln w="0">
            <a:noFill/>
          </a:ln>
        </p:spPr>
        <p:style>
          <a:lnRef idx="0"/>
          <a:fillRef idx="0"/>
          <a:effectRef idx="0"/>
          <a:fontRef idx="minor"/>
        </p:style>
        <p:txBody>
          <a:bodyPr lIns="0" tIns="0" rIns="0" bIns="0" anchor="b">
            <a:noAutofit/>
          </a:bodyPr>
          <a:lstStyle/>
          <a:p>
            <a:pPr defTabSz="914400">
              <a:lnSpc>
                <a:spcPct val="100000"/>
              </a:lnSpc>
            </a:pPr>
            <a:r>
              <a:rPr lang="zh-CN" sz="3000" b="1" strike="noStrike" spc="-1">
                <a:solidFill>
                  <a:schemeClr val="dk1"/>
                </a:solidFill>
                <a:latin typeface="微软雅黑"/>
                <a:ea typeface="微软雅黑"/>
              </a:rPr>
              <a:t>装载人员技能水平</a:t>
            </a:r>
            <a:endParaRPr lang="en-US" sz="3000" b="0" strike="noStrike" spc="-1">
              <a:solidFill>
                <a:srgbClr val="000000"/>
              </a:solidFill>
              <a:latin typeface="Arial"/>
            </a:endParaRPr>
          </a:p>
        </p:txBody>
      </p:sp>
      <p:sp>
        <p:nvSpPr>
          <p:cNvPr id="109" name="椭圆 13"/>
          <p:cNvSpPr/>
          <p:nvPr/>
        </p:nvSpPr>
        <p:spPr>
          <a:xfrm>
            <a:off x="669240" y="1774080"/>
            <a:ext cx="504000" cy="504000"/>
          </a:xfrm>
          <a:prstGeom prst="ellipse">
            <a:avLst/>
          </a:prstGeom>
          <a:solidFill>
            <a:schemeClr val="accent1"/>
          </a:solidFill>
          <a:ln w="0">
            <a:noFill/>
          </a:ln>
          <a:effectLst>
            <a:outerShdw blurRad="101520" dist="38160" algn="l" rotWithShape="0">
              <a:schemeClr val="accent1">
                <a:alpha val="40000"/>
              </a:schemeClr>
            </a:outerShdw>
          </a:effectLst>
        </p:spPr>
        <p:style>
          <a:lnRef idx="0"/>
          <a:fillRef idx="0"/>
          <a:effectRef idx="0"/>
          <a:fontRef idx="minor"/>
        </p:style>
        <p:txBody>
          <a:bodyPr wrap="none" lIns="0" tIns="0" rIns="0" bIns="0" anchor="ctr">
            <a:noAutofit/>
          </a:bodyPr>
          <a:lstStyle/>
          <a:p>
            <a:pPr algn="ctr" defTabSz="914400">
              <a:lnSpc>
                <a:spcPct val="100000"/>
              </a:lnSpc>
            </a:pPr>
            <a:r>
              <a:rPr lang="en-US" sz="1600" b="1" strike="noStrike" spc="-1">
                <a:solidFill>
                  <a:schemeClr val="lt1"/>
                </a:solidFill>
                <a:latin typeface="微软雅黑"/>
                <a:ea typeface="微软雅黑"/>
              </a:rPr>
              <a:t>01</a:t>
            </a:r>
            <a:endParaRPr lang="en-US" sz="1600" b="0" strike="noStrike" spc="-1">
              <a:solidFill>
                <a:srgbClr val="FFFFFF"/>
              </a:solidFill>
              <a:latin typeface="Arial"/>
            </a:endParaRPr>
          </a:p>
        </p:txBody>
      </p:sp>
      <p:sp>
        <p:nvSpPr>
          <p:cNvPr id="110" name="椭圆 14"/>
          <p:cNvSpPr/>
          <p:nvPr/>
        </p:nvSpPr>
        <p:spPr>
          <a:xfrm>
            <a:off x="669240" y="5248800"/>
            <a:ext cx="504000" cy="504000"/>
          </a:xfrm>
          <a:prstGeom prst="ellipse">
            <a:avLst/>
          </a:prstGeom>
          <a:solidFill>
            <a:schemeClr val="accent1"/>
          </a:solidFill>
          <a:ln w="0">
            <a:noFill/>
          </a:ln>
          <a:effectLst>
            <a:outerShdw blurRad="101520" dist="38160" algn="l" rotWithShape="0">
              <a:schemeClr val="accent1">
                <a:alpha val="40000"/>
              </a:schemeClr>
            </a:outerShdw>
          </a:effectLst>
        </p:spPr>
        <p:style>
          <a:lnRef idx="0"/>
          <a:fillRef idx="0"/>
          <a:effectRef idx="0"/>
          <a:fontRef idx="minor"/>
        </p:style>
        <p:txBody>
          <a:bodyPr wrap="none" lIns="0" tIns="0" rIns="0" bIns="0" anchor="ctr">
            <a:noAutofit/>
          </a:bodyPr>
          <a:lstStyle/>
          <a:p>
            <a:pPr algn="ctr" defTabSz="914400">
              <a:lnSpc>
                <a:spcPct val="100000"/>
              </a:lnSpc>
            </a:pPr>
            <a:r>
              <a:rPr lang="en-US" sz="1600" b="1" strike="noStrike" spc="-1">
                <a:solidFill>
                  <a:schemeClr val="lt1"/>
                </a:solidFill>
                <a:latin typeface="微软雅黑"/>
                <a:ea typeface="微软雅黑"/>
              </a:rPr>
              <a:t>03</a:t>
            </a:r>
            <a:endParaRPr lang="en-US" sz="1600" b="0" strike="noStrike" spc="-1">
              <a:solidFill>
                <a:srgbClr val="FFFFFF"/>
              </a:solidFill>
              <a:latin typeface="Arial"/>
            </a:endParaRPr>
          </a:p>
        </p:txBody>
      </p:sp>
      <p:sp>
        <p:nvSpPr>
          <p:cNvPr id="111" name="content.3.subtitle"/>
          <p:cNvSpPr/>
          <p:nvPr/>
        </p:nvSpPr>
        <p:spPr>
          <a:xfrm>
            <a:off x="1333440" y="5716440"/>
            <a:ext cx="5373720" cy="659880"/>
          </a:xfrm>
          <a:prstGeom prst="rect">
            <a:avLst/>
          </a:prstGeom>
          <a:noFill/>
          <a:ln w="0">
            <a:noFill/>
          </a:ln>
        </p:spPr>
        <p:style>
          <a:lnRef idx="0"/>
          <a:fillRef idx="0"/>
          <a:effectRef idx="0"/>
          <a:fontRef idx="minor"/>
        </p:style>
        <p:txBody>
          <a:bodyPr lIns="0" tIns="0" rIns="0" bIns="0" anchor="t">
            <a:noAutofit/>
          </a:bodyPr>
          <a:lstStyle/>
          <a:p>
            <a:pPr algn="just" defTabSz="914400">
              <a:lnSpc>
                <a:spcPct val="150000"/>
              </a:lnSpc>
            </a:pPr>
            <a:r>
              <a:rPr lang="zh-CN" sz="2000" b="0" strike="noStrike" spc="-1">
                <a:solidFill>
                  <a:schemeClr val="dk1"/>
                </a:solidFill>
                <a:latin typeface="微软雅黑"/>
                <a:ea typeface="微软雅黑"/>
              </a:rPr>
              <a:t>优化操作流程</a:t>
            </a:r>
            <a:endParaRPr lang="en-US" sz="2000" b="0" strike="noStrike" spc="-1">
              <a:solidFill>
                <a:srgbClr val="000000"/>
              </a:solidFill>
              <a:latin typeface="Arial"/>
            </a:endParaRPr>
          </a:p>
        </p:txBody>
      </p:sp>
      <p:sp>
        <p:nvSpPr>
          <p:cNvPr id="112" name="content.3.title"/>
          <p:cNvSpPr/>
          <p:nvPr/>
        </p:nvSpPr>
        <p:spPr>
          <a:xfrm>
            <a:off x="1329120" y="4847760"/>
            <a:ext cx="7379640" cy="659880"/>
          </a:xfrm>
          <a:prstGeom prst="rect">
            <a:avLst/>
          </a:prstGeom>
          <a:noFill/>
          <a:ln w="0">
            <a:noFill/>
          </a:ln>
        </p:spPr>
        <p:style>
          <a:lnRef idx="0"/>
          <a:fillRef idx="0"/>
          <a:effectRef idx="0"/>
          <a:fontRef idx="minor"/>
        </p:style>
        <p:txBody>
          <a:bodyPr lIns="0" tIns="0" rIns="0" bIns="0" anchor="b">
            <a:noAutofit/>
          </a:bodyPr>
          <a:lstStyle/>
          <a:p>
            <a:pPr defTabSz="914400">
              <a:lnSpc>
                <a:spcPct val="100000"/>
              </a:lnSpc>
            </a:pPr>
            <a:r>
              <a:rPr lang="zh-CN" sz="3000" b="1" strike="noStrike" spc="-1">
                <a:solidFill>
                  <a:schemeClr val="dk1"/>
                </a:solidFill>
                <a:latin typeface="微软雅黑"/>
                <a:ea typeface="微软雅黑"/>
              </a:rPr>
              <a:t>装载作业流程设计</a:t>
            </a:r>
            <a:endParaRPr lang="en-US" sz="3000" b="0" strike="noStrike" spc="-1">
              <a:solidFill>
                <a:srgbClr val="000000"/>
              </a:solidFill>
              <a:latin typeface="Arial"/>
            </a:endParaRPr>
          </a:p>
        </p:txBody>
      </p:sp>
      <p:sp>
        <p:nvSpPr>
          <p:cNvPr id="113" name="椭圆 18"/>
          <p:cNvSpPr/>
          <p:nvPr/>
        </p:nvSpPr>
        <p:spPr>
          <a:xfrm>
            <a:off x="669240" y="3511440"/>
            <a:ext cx="504000" cy="504000"/>
          </a:xfrm>
          <a:prstGeom prst="ellipse">
            <a:avLst/>
          </a:prstGeom>
          <a:solidFill>
            <a:schemeClr val="accent1"/>
          </a:solidFill>
          <a:ln w="0">
            <a:noFill/>
          </a:ln>
          <a:effectLst>
            <a:outerShdw blurRad="101520" dist="38160" algn="l" rotWithShape="0">
              <a:schemeClr val="accent1">
                <a:alpha val="40000"/>
              </a:schemeClr>
            </a:outerShdw>
          </a:effectLst>
        </p:spPr>
        <p:style>
          <a:lnRef idx="0"/>
          <a:fillRef idx="0"/>
          <a:effectRef idx="0"/>
          <a:fontRef idx="minor"/>
        </p:style>
        <p:txBody>
          <a:bodyPr wrap="none" lIns="0" tIns="0" rIns="0" bIns="0" anchor="ctr">
            <a:noAutofit/>
          </a:bodyPr>
          <a:lstStyle/>
          <a:p>
            <a:pPr algn="ctr" defTabSz="914400">
              <a:lnSpc>
                <a:spcPct val="100000"/>
              </a:lnSpc>
            </a:pPr>
            <a:r>
              <a:rPr lang="en-US" sz="1600" b="1" strike="noStrike" spc="-1">
                <a:solidFill>
                  <a:schemeClr val="lt1"/>
                </a:solidFill>
                <a:latin typeface="微软雅黑"/>
                <a:ea typeface="微软雅黑"/>
              </a:rPr>
              <a:t>02</a:t>
            </a:r>
            <a:endParaRPr lang="en-US" sz="1600" b="0" strike="noStrike" spc="-1">
              <a:solidFill>
                <a:srgbClr val="FFFFFF"/>
              </a:solidFill>
              <a:latin typeface="Arial"/>
            </a:endParaRPr>
          </a:p>
        </p:txBody>
      </p:sp>
      <p:sp>
        <p:nvSpPr>
          <p:cNvPr id="114" name="content.2.subtitle"/>
          <p:cNvSpPr/>
          <p:nvPr/>
        </p:nvSpPr>
        <p:spPr>
          <a:xfrm>
            <a:off x="1330920" y="3866400"/>
            <a:ext cx="6837480" cy="659880"/>
          </a:xfrm>
          <a:prstGeom prst="rect">
            <a:avLst/>
          </a:prstGeom>
          <a:noFill/>
          <a:ln w="0">
            <a:noFill/>
          </a:ln>
        </p:spPr>
        <p:style>
          <a:lnRef idx="0"/>
          <a:fillRef idx="0"/>
          <a:effectRef idx="0"/>
          <a:fontRef idx="minor"/>
        </p:style>
        <p:txBody>
          <a:bodyPr lIns="0" tIns="0" rIns="0" bIns="0" anchor="t">
            <a:noAutofit/>
          </a:bodyPr>
          <a:lstStyle/>
          <a:p>
            <a:pPr algn="just" defTabSz="914400">
              <a:lnSpc>
                <a:spcPct val="150000"/>
              </a:lnSpc>
            </a:pPr>
            <a:r>
              <a:rPr lang="zh-CN" sz="2000" b="0" strike="noStrike" spc="-1">
                <a:solidFill>
                  <a:schemeClr val="dk1">
                    <a:lumMod val="85000"/>
                    <a:lumOff val="15000"/>
                  </a:schemeClr>
                </a:solidFill>
                <a:latin typeface="微软雅黑"/>
                <a:ea typeface="微软雅黑"/>
              </a:rPr>
              <a:t>选择合适装载设备</a:t>
            </a:r>
            <a:endParaRPr lang="en-US" sz="2000" b="0" strike="noStrike" spc="-1">
              <a:solidFill>
                <a:srgbClr val="000000"/>
              </a:solidFill>
              <a:latin typeface="Arial"/>
            </a:endParaRPr>
          </a:p>
        </p:txBody>
      </p:sp>
      <p:sp>
        <p:nvSpPr>
          <p:cNvPr id="115" name="content.2.title"/>
          <p:cNvSpPr/>
          <p:nvPr/>
        </p:nvSpPr>
        <p:spPr>
          <a:xfrm>
            <a:off x="1329120" y="3128760"/>
            <a:ext cx="7246800" cy="659880"/>
          </a:xfrm>
          <a:prstGeom prst="rect">
            <a:avLst/>
          </a:prstGeom>
          <a:noFill/>
          <a:ln w="0">
            <a:noFill/>
          </a:ln>
        </p:spPr>
        <p:style>
          <a:lnRef idx="0"/>
          <a:fillRef idx="0"/>
          <a:effectRef idx="0"/>
          <a:fontRef idx="minor"/>
        </p:style>
        <p:txBody>
          <a:bodyPr lIns="0" tIns="0" rIns="0" bIns="0" anchor="b">
            <a:noAutofit/>
          </a:bodyPr>
          <a:lstStyle/>
          <a:p>
            <a:pPr defTabSz="914400">
              <a:lnSpc>
                <a:spcPct val="100000"/>
              </a:lnSpc>
            </a:pPr>
            <a:r>
              <a:rPr lang="zh-CN" sz="3000" b="1" strike="noStrike" spc="-1">
                <a:solidFill>
                  <a:schemeClr val="dk1"/>
                </a:solidFill>
                <a:latin typeface="微软雅黑"/>
                <a:ea typeface="微软雅黑"/>
              </a:rPr>
              <a:t>装载设备性能</a:t>
            </a:r>
            <a:endParaRPr lang="en-US" sz="3000" b="0" strike="noStrike" spc="-1">
              <a:solidFill>
                <a:srgbClr val="000000"/>
              </a:solidFill>
              <a:latin typeface="Arial"/>
            </a:endParaRPr>
          </a:p>
        </p:txBody>
      </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2"/>
          <a:stretch>
            <a:fillRect/>
          </a:stretch>
        </a:blipFill>
      </p:bgPr>
    </p:bg>
    <p:spTree>
      <p:nvGrpSpPr>
        <p:cNvPr id="1" name=""/>
        <p:cNvGrpSpPr/>
        <p:nvPr/>
      </p:nvGrpSpPr>
      <p:grpSpPr>
        <a:xfrm>
          <a:off x="0" y="0"/>
          <a:ext cx="0" cy="0"/>
        </a:xfrm>
      </p:grpSpPr>
      <p:sp>
        <p:nvSpPr>
          <p:cNvPr id="116" name="PlaceHolder 1"/>
          <p:cNvSpPr>
            <a:spLocks noGrp="1"/>
          </p:cNvSpPr>
          <p:nvPr>
            <p:ph type="title" idx="4294967295"/>
          </p:nvPr>
        </p:nvSpPr>
        <p:spPr>
          <a:xfrm>
            <a:off x="2241720" y="608400"/>
            <a:ext cx="10968480" cy="705240"/>
          </a:xfrm>
          <a:prstGeom prst="rect">
            <a:avLst/>
          </a:prstGeom>
          <a:noFill/>
          <a:ln w="0">
            <a:noFill/>
          </a:ln>
        </p:spPr>
        <p:txBody>
          <a:bodyPr lIns="90000" tIns="47160" rIns="90000" bIns="47160" anchor="ctr">
            <a:noAutofit/>
          </a:bodyPr>
          <a:lstStyle/>
          <a:p>
            <a:pPr indent="0" defTabSz="914400">
              <a:lnSpc>
                <a:spcPct val="100000"/>
              </a:lnSpc>
              <a:buNone/>
            </a:pPr>
            <a:r>
              <a:rPr lang="zh-CN" sz="3600" b="1" strike="noStrike" spc="299">
                <a:solidFill>
                  <a:schemeClr val="dk1"/>
                </a:solidFill>
                <a:latin typeface="微软雅黑"/>
                <a:ea typeface="微软雅黑"/>
              </a:rPr>
              <a:t>实施仓库货物装载管理的益处</a:t>
            </a:r>
            <a:endParaRPr lang="en-US" sz="3600" b="0" strike="noStrike" spc="-1">
              <a:solidFill>
                <a:schemeClr val="dk1"/>
              </a:solidFill>
              <a:latin typeface="Arial"/>
            </a:endParaRPr>
          </a:p>
        </p:txBody>
      </p:sp>
      <p:sp>
        <p:nvSpPr>
          <p:cNvPr id="117" name="content.1.subtitle"/>
          <p:cNvSpPr/>
          <p:nvPr/>
        </p:nvSpPr>
        <p:spPr>
          <a:xfrm>
            <a:off x="113040" y="3895200"/>
            <a:ext cx="2639880" cy="163404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zh-CN" sz="1500" b="0" strike="noStrike" spc="-1">
                <a:solidFill>
                  <a:schemeClr val="dk1">
                    <a:lumMod val="85000"/>
                    <a:lumOff val="15000"/>
                  </a:schemeClr>
                </a:solidFill>
                <a:latin typeface="微软雅黑"/>
                <a:ea typeface="微软雅黑"/>
              </a:rPr>
              <a:t>优化装载流程，提高作业效率</a:t>
            </a:r>
            <a:endParaRPr lang="en-US" sz="1500" b="0" strike="noStrike" spc="-1">
              <a:solidFill>
                <a:srgbClr val="000000"/>
              </a:solidFill>
              <a:latin typeface="Arial"/>
            </a:endParaRPr>
          </a:p>
        </p:txBody>
      </p:sp>
      <p:sp>
        <p:nvSpPr>
          <p:cNvPr id="118" name="content.1.title"/>
          <p:cNvSpPr/>
          <p:nvPr/>
        </p:nvSpPr>
        <p:spPr>
          <a:xfrm>
            <a:off x="221040" y="2159640"/>
            <a:ext cx="2400120" cy="48600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zh-CN" sz="2200" b="1" strike="noStrike" spc="-1">
                <a:solidFill>
                  <a:schemeClr val="dk1"/>
                </a:solidFill>
                <a:latin typeface="微软雅黑"/>
                <a:ea typeface="微软雅黑"/>
              </a:rPr>
              <a:t>提高装载效率</a:t>
            </a:r>
            <a:endParaRPr lang="en-US" sz="2200" b="0" strike="noStrike" spc="-1">
              <a:solidFill>
                <a:srgbClr val="000000"/>
              </a:solidFill>
              <a:latin typeface="Arial"/>
            </a:endParaRPr>
          </a:p>
        </p:txBody>
      </p:sp>
      <p:sp>
        <p:nvSpPr>
          <p:cNvPr id="119" name="content.2.subtitle"/>
          <p:cNvSpPr/>
          <p:nvPr/>
        </p:nvSpPr>
        <p:spPr>
          <a:xfrm>
            <a:off x="9320040" y="3642840"/>
            <a:ext cx="2535840" cy="179928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zh-CN" sz="1500" b="0" strike="noStrike" spc="-1">
                <a:solidFill>
                  <a:schemeClr val="dk1">
                    <a:lumMod val="85000"/>
                    <a:lumOff val="15000"/>
                  </a:schemeClr>
                </a:solidFill>
                <a:latin typeface="微软雅黑"/>
                <a:ea typeface="微软雅黑"/>
              </a:rPr>
              <a:t>确保货物准时到达目的地</a:t>
            </a:r>
            <a:endParaRPr lang="en-US" sz="1500" b="0" strike="noStrike" spc="-1">
              <a:solidFill>
                <a:srgbClr val="000000"/>
              </a:solidFill>
              <a:latin typeface="Arial"/>
            </a:endParaRPr>
          </a:p>
        </p:txBody>
      </p:sp>
      <p:sp>
        <p:nvSpPr>
          <p:cNvPr id="120" name="content.2.title"/>
          <p:cNvSpPr/>
          <p:nvPr/>
        </p:nvSpPr>
        <p:spPr>
          <a:xfrm>
            <a:off x="9188280" y="1577880"/>
            <a:ext cx="2667240" cy="113184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zh-CN" sz="2200" b="1" strike="noStrike" spc="-1">
                <a:solidFill>
                  <a:schemeClr val="dk1"/>
                </a:solidFill>
                <a:latin typeface="微软雅黑"/>
                <a:ea typeface="微软雅黑"/>
              </a:rPr>
              <a:t>提升客户满意度</a:t>
            </a:r>
            <a:endParaRPr lang="en-US" sz="2200" b="0" strike="noStrike" spc="-1">
              <a:solidFill>
                <a:srgbClr val="000000"/>
              </a:solidFill>
              <a:latin typeface="Arial"/>
            </a:endParaRPr>
          </a:p>
        </p:txBody>
      </p:sp>
      <p:sp>
        <p:nvSpPr>
          <p:cNvPr id="121" name="content.3.subtitle"/>
          <p:cNvSpPr/>
          <p:nvPr/>
        </p:nvSpPr>
        <p:spPr>
          <a:xfrm>
            <a:off x="3272040" y="3763800"/>
            <a:ext cx="2469240" cy="182088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zh-CN" sz="1500" b="0" strike="noStrike" spc="-1">
                <a:solidFill>
                  <a:schemeClr val="dk1">
                    <a:lumMod val="85000"/>
                    <a:lumOff val="15000"/>
                  </a:schemeClr>
                </a:solidFill>
                <a:latin typeface="微软雅黑"/>
                <a:ea typeface="微软雅黑"/>
              </a:rPr>
              <a:t>节约运输费用，提升利润空间</a:t>
            </a:r>
            <a:endParaRPr lang="en-US" sz="1500" b="0" strike="noStrike" spc="-1">
              <a:solidFill>
                <a:srgbClr val="000000"/>
              </a:solidFill>
              <a:latin typeface="Arial"/>
            </a:endParaRPr>
          </a:p>
        </p:txBody>
      </p:sp>
      <p:sp>
        <p:nvSpPr>
          <p:cNvPr id="122" name="content.3.title"/>
          <p:cNvSpPr/>
          <p:nvPr/>
        </p:nvSpPr>
        <p:spPr>
          <a:xfrm>
            <a:off x="3423240" y="2366640"/>
            <a:ext cx="2228400" cy="34308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zh-CN" sz="2200" b="1" strike="noStrike" spc="-1">
                <a:solidFill>
                  <a:schemeClr val="dk1"/>
                </a:solidFill>
                <a:latin typeface="微软雅黑"/>
                <a:ea typeface="微软雅黑"/>
              </a:rPr>
              <a:t>降低运输成本</a:t>
            </a:r>
            <a:endParaRPr lang="en-US" sz="2200" b="0" strike="noStrike" spc="-1">
              <a:solidFill>
                <a:srgbClr val="000000"/>
              </a:solidFill>
              <a:latin typeface="Arial"/>
            </a:endParaRPr>
          </a:p>
        </p:txBody>
      </p:sp>
      <p:sp>
        <p:nvSpPr>
          <p:cNvPr id="123" name="content.4.subtitle"/>
          <p:cNvSpPr/>
          <p:nvPr/>
        </p:nvSpPr>
        <p:spPr>
          <a:xfrm>
            <a:off x="6552000" y="3763800"/>
            <a:ext cx="2459520" cy="168948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zh-CN" sz="1500" b="0" strike="noStrike" spc="-1">
                <a:solidFill>
                  <a:schemeClr val="dk1">
                    <a:lumMod val="85000"/>
                    <a:lumOff val="15000"/>
                  </a:schemeClr>
                </a:solidFill>
                <a:latin typeface="微软雅黑"/>
                <a:ea typeface="微软雅黑"/>
              </a:rPr>
              <a:t>整合资源，提高管理效率</a:t>
            </a:r>
            <a:endParaRPr lang="en-US" sz="1500" b="0" strike="noStrike" spc="-1">
              <a:solidFill>
                <a:srgbClr val="000000"/>
              </a:solidFill>
              <a:latin typeface="Arial"/>
            </a:endParaRPr>
          </a:p>
        </p:txBody>
      </p:sp>
      <p:sp>
        <p:nvSpPr>
          <p:cNvPr id="124" name="content.4.title"/>
          <p:cNvSpPr/>
          <p:nvPr/>
        </p:nvSpPr>
        <p:spPr>
          <a:xfrm>
            <a:off x="6310800" y="2022480"/>
            <a:ext cx="3008880" cy="68724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zh-CN" sz="2200" b="1" strike="noStrike" spc="-1">
                <a:solidFill>
                  <a:schemeClr val="dk1"/>
                </a:solidFill>
                <a:latin typeface="微软雅黑"/>
                <a:ea typeface="微软雅黑"/>
              </a:rPr>
              <a:t>优化仓库管理流程</a:t>
            </a:r>
            <a:endParaRPr lang="en-US" sz="2200" b="0" strike="noStrike" spc="-1">
              <a:solidFill>
                <a:srgbClr val="000000"/>
              </a:solidFill>
              <a:latin typeface="Arial"/>
            </a:endParaRPr>
          </a:p>
        </p:txBody>
      </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3"/>
          <a:stretch>
            <a:fillRect/>
          </a:stretch>
        </a:blipFill>
      </p:bgPr>
    </p:bg>
    <p:spTree>
      <p:nvGrpSpPr>
        <p:cNvPr id="1" name=""/>
        <p:cNvGrpSpPr/>
        <p:nvPr/>
      </p:nvGrpSpPr>
      <p:grpSpPr>
        <a:xfrm>
          <a:off x="0" y="0"/>
          <a:ext cx="0" cy="0"/>
        </a:xfrm>
      </p:grpSpPr>
      <p:sp>
        <p:nvSpPr>
          <p:cNvPr id="125" name="PlaceHolder 1"/>
          <p:cNvSpPr>
            <a:spLocks noGrp="1"/>
          </p:cNvSpPr>
          <p:nvPr>
            <p:ph/>
          </p:nvPr>
        </p:nvSpPr>
        <p:spPr>
          <a:xfrm>
            <a:off x="299880" y="1488960"/>
            <a:ext cx="6318360" cy="521640"/>
          </a:xfrm>
          <a:prstGeom prst="rect">
            <a:avLst/>
          </a:prstGeom>
          <a:noFill/>
          <a:ln w="0">
            <a:noFill/>
          </a:ln>
        </p:spPr>
        <p:txBody>
          <a:bodyPr lIns="90000" tIns="46800" rIns="90000" bIns="46800" anchor="t">
            <a:normAutofit/>
          </a:bodyPr>
          <a:lstStyle/>
          <a:p>
            <a:pPr marL="228600" indent="-228600" defTabSz="914400">
              <a:lnSpc>
                <a:spcPct val="130000"/>
              </a:lnSpc>
              <a:spcAft>
                <a:spcPts val="1001"/>
              </a:spcAft>
              <a:buClr>
                <a:srgbClr val="595959"/>
              </a:buClr>
              <a:buFont typeface="Arial"/>
              <a:buChar char="●"/>
              <a:tabLst>
                <a:tab pos="1609560"/>
              </a:tabLst>
            </a:pPr>
            <a:r>
              <a:rPr lang="en-US" sz="1800" b="0" strike="noStrike" spc="148">
                <a:solidFill>
                  <a:schemeClr val="dk1">
                    <a:lumMod val="65000"/>
                    <a:lumOff val="35000"/>
                  </a:schemeClr>
                </a:solidFill>
                <a:latin typeface="Arial"/>
                <a:ea typeface="微软雅黑"/>
              </a:rPr>
              <a:t>02</a:t>
            </a:r>
            <a:endParaRPr lang="en-US" sz="1800" b="0" strike="noStrike" spc="148">
              <a:solidFill>
                <a:schemeClr val="dk1">
                  <a:lumMod val="65000"/>
                  <a:lumOff val="35000"/>
                </a:schemeClr>
              </a:solidFill>
              <a:latin typeface="Arial"/>
            </a:endParaRPr>
          </a:p>
        </p:txBody>
      </p:sp>
      <p:sp>
        <p:nvSpPr>
          <p:cNvPr id="126" name="PlaceHolder 2"/>
          <p:cNvSpPr>
            <a:spLocks noGrp="1"/>
          </p:cNvSpPr>
          <p:nvPr>
            <p:ph type="title" idx="4294967295"/>
          </p:nvPr>
        </p:nvSpPr>
        <p:spPr>
          <a:xfrm>
            <a:off x="1549440" y="2085840"/>
            <a:ext cx="9610920" cy="1572480"/>
          </a:xfrm>
          <a:prstGeom prst="rect">
            <a:avLst/>
          </a:prstGeom>
          <a:noFill/>
          <a:ln w="0">
            <a:noFill/>
          </a:ln>
        </p:spPr>
        <p:txBody>
          <a:bodyPr lIns="90000" tIns="47160" rIns="90000" bIns="47160" anchor="ctr">
            <a:noAutofit/>
          </a:bodyPr>
          <a:lstStyle/>
          <a:p>
            <a:pPr indent="0" defTabSz="914400">
              <a:lnSpc>
                <a:spcPct val="100000"/>
              </a:lnSpc>
              <a:buNone/>
            </a:pPr>
            <a:r>
              <a:rPr lang="zh-CN" sz="3600" b="1" strike="noStrike" spc="299">
                <a:solidFill>
                  <a:schemeClr val="dk1">
                    <a:lumMod val="85000"/>
                    <a:lumOff val="15000"/>
                  </a:schemeClr>
                </a:solidFill>
                <a:latin typeface="Arial"/>
                <a:ea typeface="微软雅黑"/>
              </a:rPr>
              <a:t>第</a:t>
            </a:r>
            <a:r>
              <a:rPr lang="en-US" sz="3600" b="1" strike="noStrike" spc="299">
                <a:solidFill>
                  <a:schemeClr val="dk1">
                    <a:lumMod val="85000"/>
                    <a:lumOff val="15000"/>
                  </a:schemeClr>
                </a:solidFill>
                <a:latin typeface="Arial"/>
                <a:ea typeface="微软雅黑"/>
              </a:rPr>
              <a:t>2</a:t>
            </a:r>
            <a:r>
              <a:rPr lang="zh-CN" sz="3600" b="1" strike="noStrike" spc="299">
                <a:solidFill>
                  <a:schemeClr val="dk1">
                    <a:lumMod val="85000"/>
                    <a:lumOff val="15000"/>
                  </a:schemeClr>
                </a:solidFill>
                <a:latin typeface="Arial"/>
                <a:ea typeface="微软雅黑"/>
              </a:rPr>
              <a:t>章 仓库货物装载计划制定</a:t>
            </a:r>
            <a:endParaRPr lang="en-US" sz="3600" b="0" strike="noStrike" spc="-1">
              <a:solidFill>
                <a:schemeClr val="dk1"/>
              </a:solidFill>
              <a:latin typeface="Arial"/>
            </a:endParaRPr>
          </a:p>
        </p:txBody>
      </p:sp>
      <p:sp>
        <p:nvSpPr>
          <p:cNvPr id="127" name="章节页"/>
          <p:cNvSpPr/>
          <p:nvPr/>
        </p:nvSpPr>
        <p:spPr>
          <a:xfrm>
            <a:off x="857880" y="1252800"/>
            <a:ext cx="1934640" cy="363960"/>
          </a:xfrm>
          <a:prstGeom prst="rect">
            <a:avLst/>
          </a:prstGeom>
          <a:noFill/>
          <a:ln w="0">
            <a:noFill/>
          </a:ln>
        </p:spPr>
        <p:style>
          <a:lnRef idx="0"/>
          <a:fillRef idx="0"/>
          <a:effectRef idx="0"/>
          <a:fontRef idx="minor"/>
        </p:style>
        <p:txBody>
          <a:bodyPr lIns="90000" tIns="45000" rIns="90000" bIns="45000" anchor="t">
            <a:spAutoFit/>
          </a:bodyPr>
          <a:lstStyle/>
          <a:p>
            <a:pPr defTabSz="914400">
              <a:lnSpc>
                <a:spcPct val="100000"/>
              </a:lnSpc>
            </a:pPr>
            <a:r>
              <a:rPr lang="en-US" sz="1800" b="0" strike="noStrike" spc="-1">
                <a:solidFill>
                  <a:schemeClr val="dk1"/>
                </a:solidFill>
                <a:latin typeface="Arial"/>
                <a:ea typeface="微软雅黑"/>
              </a:rPr>
              <a:t> </a:t>
            </a:r>
            <a:endParaRPr lang="en-US" sz="1800" b="0" strike="noStrike" spc="-1">
              <a:solidFill>
                <a:srgbClr val="000000"/>
              </a:solidFill>
              <a:latin typeface="Arial"/>
            </a:endParaRPr>
          </a:p>
        </p:txBody>
      </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2"/>
          <a:stretch>
            <a:fillRect/>
          </a:stretch>
        </a:blipFill>
      </p:bgPr>
    </p:bg>
    <p:spTree>
      <p:nvGrpSpPr>
        <p:cNvPr id="1" name=""/>
        <p:cNvGrpSpPr/>
        <p:nvPr/>
      </p:nvGrpSpPr>
      <p:grpSpPr>
        <a:xfrm>
          <a:off x="0" y="0"/>
          <a:ext cx="0" cy="0"/>
        </a:xfrm>
      </p:grpSpPr>
      <p:sp>
        <p:nvSpPr>
          <p:cNvPr id="128" name="PlaceHolder 1"/>
          <p:cNvSpPr>
            <a:spLocks noGrp="1"/>
          </p:cNvSpPr>
          <p:nvPr>
            <p:ph type="title" idx="4294967295"/>
          </p:nvPr>
        </p:nvSpPr>
        <p:spPr>
          <a:xfrm>
            <a:off x="2241720" y="608400"/>
            <a:ext cx="10968480" cy="705240"/>
          </a:xfrm>
          <a:prstGeom prst="rect">
            <a:avLst/>
          </a:prstGeom>
          <a:noFill/>
          <a:ln w="0">
            <a:noFill/>
          </a:ln>
        </p:spPr>
        <p:txBody>
          <a:bodyPr lIns="90000" tIns="47160" rIns="90000" bIns="47160" anchor="ctr">
            <a:noAutofit/>
          </a:bodyPr>
          <a:lstStyle/>
          <a:p>
            <a:pPr indent="0" defTabSz="914400">
              <a:lnSpc>
                <a:spcPct val="100000"/>
              </a:lnSpc>
              <a:buNone/>
            </a:pPr>
            <a:r>
              <a:rPr lang="zh-CN" sz="3600" b="1" strike="noStrike" spc="299">
                <a:solidFill>
                  <a:schemeClr val="dk1"/>
                </a:solidFill>
                <a:latin typeface="微软雅黑"/>
                <a:ea typeface="微软雅黑"/>
              </a:rPr>
              <a:t>仓库货物装载计划的重要性</a:t>
            </a:r>
            <a:endParaRPr lang="en-US" sz="3600" b="0" strike="noStrike" spc="-1">
              <a:solidFill>
                <a:schemeClr val="dk1"/>
              </a:solidFill>
              <a:latin typeface="Arial"/>
            </a:endParaRPr>
          </a:p>
        </p:txBody>
      </p:sp>
      <p:sp>
        <p:nvSpPr>
          <p:cNvPr id="129" name="content.1.subtitle"/>
          <p:cNvSpPr/>
          <p:nvPr/>
        </p:nvSpPr>
        <p:spPr>
          <a:xfrm>
            <a:off x="113040" y="3895200"/>
            <a:ext cx="2639880" cy="163404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zh-CN" sz="1500" b="0" strike="noStrike" spc="-1">
                <a:solidFill>
                  <a:schemeClr val="dk1">
                    <a:lumMod val="85000"/>
                    <a:lumOff val="15000"/>
                  </a:schemeClr>
                </a:solidFill>
                <a:latin typeface="微软雅黑"/>
                <a:ea typeface="微软雅黑"/>
              </a:rPr>
              <a:t>确保装载效率和准确性</a:t>
            </a:r>
            <a:endParaRPr lang="en-US" sz="1500" b="0" strike="noStrike" spc="-1">
              <a:solidFill>
                <a:srgbClr val="000000"/>
              </a:solidFill>
              <a:latin typeface="Arial"/>
            </a:endParaRPr>
          </a:p>
        </p:txBody>
      </p:sp>
      <p:sp>
        <p:nvSpPr>
          <p:cNvPr id="130" name="content.1.title"/>
          <p:cNvSpPr/>
          <p:nvPr/>
        </p:nvSpPr>
        <p:spPr>
          <a:xfrm>
            <a:off x="221040" y="2159640"/>
            <a:ext cx="2400120" cy="48600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zh-CN" sz="2200" b="1" strike="noStrike" spc="-1">
                <a:solidFill>
                  <a:schemeClr val="dk1"/>
                </a:solidFill>
                <a:latin typeface="微软雅黑"/>
                <a:ea typeface="微软雅黑"/>
              </a:rPr>
              <a:t>明确装载过程和流程</a:t>
            </a:r>
            <a:endParaRPr lang="en-US" sz="2200" b="0" strike="noStrike" spc="-1">
              <a:solidFill>
                <a:srgbClr val="000000"/>
              </a:solidFill>
              <a:latin typeface="Arial"/>
            </a:endParaRPr>
          </a:p>
        </p:txBody>
      </p:sp>
      <p:sp>
        <p:nvSpPr>
          <p:cNvPr id="131" name="content.2.subtitle"/>
          <p:cNvSpPr/>
          <p:nvPr/>
        </p:nvSpPr>
        <p:spPr>
          <a:xfrm>
            <a:off x="9320040" y="3642840"/>
            <a:ext cx="2535840" cy="179928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zh-CN" sz="1500" b="0" strike="noStrike" spc="-1">
                <a:solidFill>
                  <a:schemeClr val="dk1">
                    <a:lumMod val="85000"/>
                    <a:lumOff val="15000"/>
                  </a:schemeClr>
                </a:solidFill>
                <a:latin typeface="微软雅黑"/>
                <a:ea typeface="微软雅黑"/>
              </a:rPr>
              <a:t>避免任务冲突和拥堵</a:t>
            </a:r>
            <a:endParaRPr lang="en-US" sz="1500" b="0" strike="noStrike" spc="-1">
              <a:solidFill>
                <a:srgbClr val="000000"/>
              </a:solidFill>
              <a:latin typeface="Arial"/>
            </a:endParaRPr>
          </a:p>
        </p:txBody>
      </p:sp>
      <p:sp>
        <p:nvSpPr>
          <p:cNvPr id="132" name="content.2.title"/>
          <p:cNvSpPr/>
          <p:nvPr/>
        </p:nvSpPr>
        <p:spPr>
          <a:xfrm>
            <a:off x="9188280" y="1577880"/>
            <a:ext cx="2667240" cy="113184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zh-CN" sz="2200" b="1" strike="noStrike" spc="-1">
                <a:solidFill>
                  <a:schemeClr val="dk1"/>
                </a:solidFill>
                <a:latin typeface="微软雅黑"/>
                <a:ea typeface="微软雅黑"/>
              </a:rPr>
              <a:t>合理分配装载任务</a:t>
            </a:r>
            <a:endParaRPr lang="en-US" sz="2200" b="0" strike="noStrike" spc="-1">
              <a:solidFill>
                <a:srgbClr val="000000"/>
              </a:solidFill>
              <a:latin typeface="Arial"/>
            </a:endParaRPr>
          </a:p>
        </p:txBody>
      </p:sp>
      <p:sp>
        <p:nvSpPr>
          <p:cNvPr id="133" name="content.3.subtitle"/>
          <p:cNvSpPr/>
          <p:nvPr/>
        </p:nvSpPr>
        <p:spPr>
          <a:xfrm>
            <a:off x="3272040" y="3763800"/>
            <a:ext cx="2469240" cy="182088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zh-CN" sz="1500" b="0" strike="noStrike" spc="-1">
                <a:solidFill>
                  <a:schemeClr val="dk1">
                    <a:lumMod val="85000"/>
                    <a:lumOff val="15000"/>
                  </a:schemeClr>
                </a:solidFill>
                <a:latin typeface="微软雅黑"/>
                <a:ea typeface="微软雅黑"/>
              </a:rPr>
              <a:t>减少后续操作风险</a:t>
            </a:r>
            <a:endParaRPr lang="en-US" sz="1500" b="0" strike="noStrike" spc="-1">
              <a:solidFill>
                <a:srgbClr val="000000"/>
              </a:solidFill>
              <a:latin typeface="Arial"/>
            </a:endParaRPr>
          </a:p>
        </p:txBody>
      </p:sp>
      <p:sp>
        <p:nvSpPr>
          <p:cNvPr id="134" name="content.3.title"/>
          <p:cNvSpPr/>
          <p:nvPr/>
        </p:nvSpPr>
        <p:spPr>
          <a:xfrm>
            <a:off x="3423240" y="2366640"/>
            <a:ext cx="2228400" cy="34308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zh-CN" sz="2200" b="1" strike="noStrike" spc="-1">
                <a:solidFill>
                  <a:schemeClr val="dk1"/>
                </a:solidFill>
                <a:latin typeface="微软雅黑"/>
                <a:ea typeface="微软雅黑"/>
              </a:rPr>
              <a:t>提前预防和解决问题</a:t>
            </a:r>
            <a:endParaRPr lang="en-US" sz="2200" b="0" strike="noStrike" spc="-1">
              <a:solidFill>
                <a:srgbClr val="000000"/>
              </a:solidFill>
              <a:latin typeface="Arial"/>
            </a:endParaRPr>
          </a:p>
        </p:txBody>
      </p:sp>
      <p:sp>
        <p:nvSpPr>
          <p:cNvPr id="135" name="content.4.subtitle"/>
          <p:cNvSpPr/>
          <p:nvPr/>
        </p:nvSpPr>
        <p:spPr>
          <a:xfrm>
            <a:off x="6552000" y="3763800"/>
            <a:ext cx="2459520" cy="168948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zh-CN" sz="1500" b="0" strike="noStrike" spc="-1">
                <a:solidFill>
                  <a:schemeClr val="dk1">
                    <a:lumMod val="85000"/>
                    <a:lumOff val="15000"/>
                  </a:schemeClr>
                </a:solidFill>
                <a:latin typeface="微软雅黑"/>
                <a:ea typeface="微软雅黑"/>
              </a:rPr>
              <a:t>提升整体运作效率</a:t>
            </a:r>
            <a:endParaRPr lang="en-US" sz="1500" b="0" strike="noStrike" spc="-1">
              <a:solidFill>
                <a:srgbClr val="000000"/>
              </a:solidFill>
              <a:latin typeface="Arial"/>
            </a:endParaRPr>
          </a:p>
        </p:txBody>
      </p:sp>
      <p:sp>
        <p:nvSpPr>
          <p:cNvPr id="136" name="content.4.title"/>
          <p:cNvSpPr/>
          <p:nvPr/>
        </p:nvSpPr>
        <p:spPr>
          <a:xfrm>
            <a:off x="6310800" y="2022480"/>
            <a:ext cx="3008880" cy="68724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zh-CN" sz="2200" b="1" strike="noStrike" spc="-1">
                <a:solidFill>
                  <a:schemeClr val="dk1"/>
                </a:solidFill>
                <a:latin typeface="微软雅黑"/>
                <a:ea typeface="微软雅黑"/>
              </a:rPr>
              <a:t>实现生产和物流的无缝对接</a:t>
            </a:r>
            <a:endParaRPr lang="en-US" sz="2200" b="0" strike="noStrike" spc="-1">
              <a:solidFill>
                <a:srgbClr val="000000"/>
              </a:solidFill>
              <a:latin typeface="Arial"/>
            </a:endParaRPr>
          </a:p>
        </p:txBody>
      </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2"/>
          <a:stretch>
            <a:fillRect/>
          </a:stretch>
        </a:blipFill>
      </p:bgPr>
    </p:bg>
    <p:spTree>
      <p:nvGrpSpPr>
        <p:cNvPr id="1" name=""/>
        <p:cNvGrpSpPr/>
        <p:nvPr/>
      </p:nvGrpSpPr>
      <p:grpSpPr>
        <a:xfrm>
          <a:off x="0" y="0"/>
          <a:ext cx="0" cy="0"/>
        </a:xfrm>
      </p:grpSpPr>
      <p:sp>
        <p:nvSpPr>
          <p:cNvPr id="137" name="矩形 28"/>
          <p:cNvSpPr/>
          <p:nvPr/>
        </p:nvSpPr>
        <p:spPr>
          <a:xfrm>
            <a:off x="3473280" y="1821960"/>
            <a:ext cx="2529360" cy="4017240"/>
          </a:xfrm>
          <a:prstGeom prst="rect">
            <a:avLst/>
          </a:prstGeom>
          <a:noFill/>
          <a:ln>
            <a:noFill/>
          </a:ln>
          <a:effectLst>
            <a:outerShdw blurRad="50760" dist="37674" dir="2700000" algn="tl" rotWithShape="0">
              <a:schemeClr val="accent1">
                <a:alpha val="40000"/>
              </a:schemeClr>
            </a:outerShdw>
          </a:effectLst>
        </p:spPr>
        <p:style>
          <a:lnRef idx="2">
            <a:schemeClr val="accent1">
              <a:shade val="50000"/>
            </a:schemeClr>
          </a:lnRef>
          <a:fillRef idx="1">
            <a:schemeClr val="accent1"/>
          </a:fillRef>
          <a:effectRef idx="0">
            <a:schemeClr val="accent1"/>
          </a:effectRef>
          <a:fontRef idx="minor"/>
        </p:style>
        <p:txBody>
          <a:bodyPr lIns="90000" tIns="45000" rIns="90000" bIns="45000" anchor="ctr">
            <a:noAutofit/>
          </a:bodyPr>
          <a:lstStyle/>
          <a:p>
            <a:pPr algn="ctr" defTabSz="914400">
              <a:lnSpc>
                <a:spcPct val="100000"/>
              </a:lnSpc>
            </a:pPr>
            <a:endParaRPr lang="en-US" sz="1800" b="0" strike="noStrike" spc="-1">
              <a:solidFill>
                <a:schemeClr val="lt1"/>
              </a:solidFill>
              <a:latin typeface="Arial"/>
              <a:ea typeface="微软雅黑"/>
            </a:endParaRPr>
          </a:p>
        </p:txBody>
      </p:sp>
      <p:sp>
        <p:nvSpPr>
          <p:cNvPr id="138" name="content.2.title"/>
          <p:cNvSpPr/>
          <p:nvPr/>
        </p:nvSpPr>
        <p:spPr>
          <a:xfrm>
            <a:off x="2835360" y="1675080"/>
            <a:ext cx="2852640" cy="503280"/>
          </a:xfrm>
          <a:prstGeom prst="rect">
            <a:avLst/>
          </a:prstGeom>
          <a:noFill/>
          <a:ln w="0">
            <a:noFill/>
          </a:ln>
        </p:spPr>
        <p:style>
          <a:lnRef idx="0"/>
          <a:fillRef idx="0"/>
          <a:effectRef idx="0"/>
          <a:fontRef idx="minor"/>
        </p:style>
        <p:txBody>
          <a:bodyPr lIns="0" tIns="0" rIns="0" bIns="0" anchor="t">
            <a:noAutofit/>
          </a:bodyPr>
          <a:lstStyle/>
          <a:p>
            <a:pPr algn="just" defTabSz="914400">
              <a:lnSpc>
                <a:spcPct val="100000"/>
              </a:lnSpc>
            </a:pPr>
            <a:r>
              <a:rPr lang="zh-CN" sz="2200" b="1" strike="noStrike" spc="-1">
                <a:solidFill>
                  <a:schemeClr val="dk1"/>
                </a:solidFill>
                <a:latin typeface="微软雅黑"/>
                <a:ea typeface="微软雅黑"/>
              </a:rPr>
              <a:t>分析货物属性和特性</a:t>
            </a:r>
            <a:endParaRPr lang="en-US" sz="2200" b="0" strike="noStrike" spc="-1">
              <a:solidFill>
                <a:srgbClr val="000000"/>
              </a:solidFill>
              <a:latin typeface="Arial"/>
            </a:endParaRPr>
          </a:p>
        </p:txBody>
      </p:sp>
      <p:sp>
        <p:nvSpPr>
          <p:cNvPr id="139" name="content.2.content"/>
          <p:cNvSpPr/>
          <p:nvPr/>
        </p:nvSpPr>
        <p:spPr>
          <a:xfrm>
            <a:off x="2569320" y="3621960"/>
            <a:ext cx="2317320" cy="1906560"/>
          </a:xfrm>
          <a:prstGeom prst="rect">
            <a:avLst/>
          </a:prstGeom>
          <a:noFill/>
          <a:ln w="0">
            <a:noFill/>
          </a:ln>
        </p:spPr>
        <p:style>
          <a:lnRef idx="0"/>
          <a:fillRef idx="0"/>
          <a:effectRef idx="0"/>
          <a:fontRef idx="minor"/>
        </p:style>
        <p:txBody>
          <a:bodyPr lIns="0" tIns="0" rIns="0" bIns="0" anchor="t">
            <a:noAutofit/>
          </a:bodyPr>
          <a:lstStyle/>
          <a:p>
            <a:r>
              <a:rPr lang="zh-CN" sz="1500" b="0" strike="noStrike" spc="-1">
                <a:solidFill>
                  <a:schemeClr val="dk1">
                    <a:lumMod val="85000"/>
                    <a:lumOff val="15000"/>
                  </a:schemeClr>
                </a:solidFill>
                <a:latin typeface="微软雅黑"/>
                <a:ea typeface="微软雅黑"/>
              </a:rPr>
              <a:t>重量、尺寸、特殊要求</a:t>
            </a:r>
            <a:endParaRPr lang="en-US" sz="1500" b="0" strike="noStrike" spc="-1">
              <a:solidFill>
                <a:srgbClr val="000000"/>
              </a:solidFill>
              <a:latin typeface="Arial"/>
            </a:endParaRPr>
          </a:p>
          <a:p>
            <a:pPr defTabSz="914400">
              <a:lnSpc>
                <a:spcPct val="150000"/>
              </a:lnSpc>
              <a:tabLst>
                <a:tab pos="0"/>
              </a:tabLst>
            </a:pPr>
            <a:r>
              <a:rPr lang="zh-CN" sz="1500" b="0" strike="noStrike" spc="-1">
                <a:solidFill>
                  <a:schemeClr val="dk1">
                    <a:lumMod val="85000"/>
                    <a:lumOff val="15000"/>
                  </a:schemeClr>
                </a:solidFill>
                <a:latin typeface="微软雅黑"/>
                <a:ea typeface="微软雅黑"/>
              </a:rPr>
              <a:t>特性对装载的影响</a:t>
            </a:r>
            <a:endParaRPr lang="en-US" sz="1500" b="0" strike="noStrike" spc="-1">
              <a:solidFill>
                <a:srgbClr val="000000"/>
              </a:solidFill>
              <a:latin typeface="Arial"/>
            </a:endParaRPr>
          </a:p>
        </p:txBody>
      </p:sp>
      <p:sp>
        <p:nvSpPr>
          <p:cNvPr id="140" name="矩形 33"/>
          <p:cNvSpPr/>
          <p:nvPr/>
        </p:nvSpPr>
        <p:spPr>
          <a:xfrm>
            <a:off x="6208560" y="1821960"/>
            <a:ext cx="2528280" cy="4017240"/>
          </a:xfrm>
          <a:prstGeom prst="rect">
            <a:avLst/>
          </a:prstGeom>
          <a:noFill/>
          <a:ln>
            <a:noFill/>
          </a:ln>
          <a:effectLst>
            <a:outerShdw blurRad="50760" dist="37674" dir="2700000" algn="tl" rotWithShape="0">
              <a:schemeClr val="accent1">
                <a:alpha val="40000"/>
              </a:schemeClr>
            </a:outerShdw>
          </a:effectLst>
        </p:spPr>
        <p:style>
          <a:lnRef idx="2">
            <a:schemeClr val="accent1">
              <a:shade val="50000"/>
            </a:schemeClr>
          </a:lnRef>
          <a:fillRef idx="1">
            <a:schemeClr val="accent1"/>
          </a:fillRef>
          <a:effectRef idx="0">
            <a:schemeClr val="accent1"/>
          </a:effectRef>
          <a:fontRef idx="minor"/>
        </p:style>
        <p:txBody>
          <a:bodyPr lIns="90000" tIns="45000" rIns="90000" bIns="45000" anchor="ctr">
            <a:noAutofit/>
          </a:bodyPr>
          <a:lstStyle/>
          <a:p>
            <a:pPr algn="ctr" defTabSz="914400">
              <a:lnSpc>
                <a:spcPct val="100000"/>
              </a:lnSpc>
            </a:pPr>
            <a:endParaRPr lang="en-US" sz="1800" b="0" strike="noStrike" spc="-1">
              <a:solidFill>
                <a:schemeClr val="lt1"/>
              </a:solidFill>
              <a:latin typeface="Arial"/>
              <a:ea typeface="微软雅黑"/>
            </a:endParaRPr>
          </a:p>
        </p:txBody>
      </p:sp>
      <p:sp>
        <p:nvSpPr>
          <p:cNvPr id="141" name="content.3.title"/>
          <p:cNvSpPr/>
          <p:nvPr/>
        </p:nvSpPr>
        <p:spPr>
          <a:xfrm>
            <a:off x="5789160" y="1675080"/>
            <a:ext cx="2946600" cy="376200"/>
          </a:xfrm>
          <a:prstGeom prst="rect">
            <a:avLst/>
          </a:prstGeom>
          <a:noFill/>
          <a:ln w="0">
            <a:noFill/>
          </a:ln>
        </p:spPr>
        <p:style>
          <a:lnRef idx="0"/>
          <a:fillRef idx="0"/>
          <a:effectRef idx="0"/>
          <a:fontRef idx="minor"/>
        </p:style>
        <p:txBody>
          <a:bodyPr lIns="0" tIns="0" rIns="0" bIns="0" anchor="t">
            <a:noAutofit/>
          </a:bodyPr>
          <a:lstStyle/>
          <a:p>
            <a:pPr algn="just" defTabSz="914400">
              <a:lnSpc>
                <a:spcPct val="100000"/>
              </a:lnSpc>
            </a:pPr>
            <a:r>
              <a:rPr lang="zh-CN" sz="2200" b="1" strike="noStrike" spc="-1">
                <a:solidFill>
                  <a:schemeClr val="dk1"/>
                </a:solidFill>
                <a:latin typeface="微软雅黑"/>
                <a:ea typeface="微软雅黑"/>
              </a:rPr>
              <a:t>制定装载方案和计划</a:t>
            </a:r>
            <a:endParaRPr lang="en-US" sz="2200" b="0" strike="noStrike" spc="-1">
              <a:solidFill>
                <a:srgbClr val="000000"/>
              </a:solidFill>
              <a:latin typeface="Arial"/>
            </a:endParaRPr>
          </a:p>
        </p:txBody>
      </p:sp>
      <p:sp>
        <p:nvSpPr>
          <p:cNvPr id="142" name="content.3.content"/>
          <p:cNvSpPr/>
          <p:nvPr/>
        </p:nvSpPr>
        <p:spPr>
          <a:xfrm>
            <a:off x="5557680" y="3558600"/>
            <a:ext cx="2184120" cy="2280600"/>
          </a:xfrm>
          <a:prstGeom prst="rect">
            <a:avLst/>
          </a:prstGeom>
          <a:noFill/>
          <a:ln w="0">
            <a:noFill/>
          </a:ln>
        </p:spPr>
        <p:style>
          <a:lnRef idx="0"/>
          <a:fillRef idx="0"/>
          <a:effectRef idx="0"/>
          <a:fontRef idx="minor"/>
        </p:style>
        <p:txBody>
          <a:bodyPr lIns="0" tIns="0" rIns="0" bIns="0" anchor="t">
            <a:noAutofit/>
          </a:bodyPr>
          <a:lstStyle/>
          <a:p>
            <a:r>
              <a:rPr lang="zh-CN" sz="1500" b="0" strike="noStrike" spc="-1">
                <a:solidFill>
                  <a:schemeClr val="dk1">
                    <a:lumMod val="85000"/>
                    <a:lumOff val="15000"/>
                  </a:schemeClr>
                </a:solidFill>
                <a:latin typeface="微软雅黑"/>
                <a:ea typeface="微软雅黑"/>
              </a:rPr>
              <a:t>确定装载流程和步骤</a:t>
            </a:r>
            <a:endParaRPr lang="en-US" sz="1500" b="0" strike="noStrike" spc="-1">
              <a:solidFill>
                <a:srgbClr val="000000"/>
              </a:solidFill>
              <a:latin typeface="Arial"/>
            </a:endParaRPr>
          </a:p>
          <a:p>
            <a:pPr defTabSz="914400">
              <a:lnSpc>
                <a:spcPct val="150000"/>
              </a:lnSpc>
              <a:tabLst>
                <a:tab pos="0"/>
              </a:tabLst>
            </a:pPr>
            <a:r>
              <a:rPr lang="zh-CN" sz="1500" b="0" strike="noStrike" spc="-1">
                <a:solidFill>
                  <a:schemeClr val="dk1">
                    <a:lumMod val="85000"/>
                    <a:lumOff val="15000"/>
                  </a:schemeClr>
                </a:solidFill>
                <a:latin typeface="微软雅黑"/>
                <a:ea typeface="微软雅黑"/>
              </a:rPr>
              <a:t>安排装载顺序和时间</a:t>
            </a:r>
            <a:endParaRPr lang="en-US" sz="1500" b="0" strike="noStrike" spc="-1">
              <a:solidFill>
                <a:srgbClr val="000000"/>
              </a:solidFill>
              <a:latin typeface="Arial"/>
            </a:endParaRPr>
          </a:p>
        </p:txBody>
      </p:sp>
      <p:sp>
        <p:nvSpPr>
          <p:cNvPr id="143" name="矩形 38"/>
          <p:cNvSpPr/>
          <p:nvPr/>
        </p:nvSpPr>
        <p:spPr>
          <a:xfrm>
            <a:off x="8942040" y="1821960"/>
            <a:ext cx="2528280" cy="4017240"/>
          </a:xfrm>
          <a:prstGeom prst="rect">
            <a:avLst/>
          </a:prstGeom>
          <a:noFill/>
          <a:ln>
            <a:noFill/>
          </a:ln>
          <a:effectLst>
            <a:outerShdw blurRad="50760" dist="37674" dir="2700000" algn="tl" rotWithShape="0">
              <a:schemeClr val="accent1">
                <a:alpha val="40000"/>
              </a:schemeClr>
            </a:outerShdw>
          </a:effectLst>
        </p:spPr>
        <p:style>
          <a:lnRef idx="2">
            <a:schemeClr val="accent1">
              <a:shade val="50000"/>
            </a:schemeClr>
          </a:lnRef>
          <a:fillRef idx="1">
            <a:schemeClr val="accent1"/>
          </a:fillRef>
          <a:effectRef idx="0">
            <a:schemeClr val="accent1"/>
          </a:effectRef>
          <a:fontRef idx="minor"/>
        </p:style>
        <p:txBody>
          <a:bodyPr lIns="90000" tIns="45000" rIns="90000" bIns="45000" anchor="ctr">
            <a:noAutofit/>
          </a:bodyPr>
          <a:lstStyle/>
          <a:p>
            <a:pPr algn="ctr" defTabSz="914400">
              <a:lnSpc>
                <a:spcPct val="100000"/>
              </a:lnSpc>
            </a:pPr>
            <a:endParaRPr lang="en-US" sz="1800" b="0" strike="noStrike" spc="-1">
              <a:solidFill>
                <a:schemeClr val="lt1"/>
              </a:solidFill>
              <a:latin typeface="Arial"/>
              <a:ea typeface="微软雅黑"/>
            </a:endParaRPr>
          </a:p>
        </p:txBody>
      </p:sp>
      <p:sp>
        <p:nvSpPr>
          <p:cNvPr id="144" name="content.4.title"/>
          <p:cNvSpPr/>
          <p:nvPr/>
        </p:nvSpPr>
        <p:spPr>
          <a:xfrm>
            <a:off x="9257040" y="1675080"/>
            <a:ext cx="2974680" cy="495720"/>
          </a:xfrm>
          <a:prstGeom prst="rect">
            <a:avLst/>
          </a:prstGeom>
          <a:noFill/>
          <a:ln w="0">
            <a:noFill/>
          </a:ln>
        </p:spPr>
        <p:style>
          <a:lnRef idx="0"/>
          <a:fillRef idx="0"/>
          <a:effectRef idx="0"/>
          <a:fontRef idx="minor"/>
        </p:style>
        <p:txBody>
          <a:bodyPr lIns="0" tIns="0" rIns="0" bIns="0" anchor="t">
            <a:noAutofit/>
          </a:bodyPr>
          <a:lstStyle/>
          <a:p>
            <a:pPr algn="just" defTabSz="914400">
              <a:lnSpc>
                <a:spcPct val="100000"/>
              </a:lnSpc>
            </a:pPr>
            <a:r>
              <a:rPr lang="zh-CN" sz="2200" b="1" strike="noStrike" spc="-1">
                <a:solidFill>
                  <a:schemeClr val="dk1"/>
                </a:solidFill>
                <a:latin typeface="微软雅黑"/>
                <a:ea typeface="微软雅黑"/>
              </a:rPr>
              <a:t>分配装载任务和责任</a:t>
            </a:r>
            <a:endParaRPr lang="en-US" sz="2200" b="0" strike="noStrike" spc="-1">
              <a:solidFill>
                <a:srgbClr val="000000"/>
              </a:solidFill>
              <a:latin typeface="Arial"/>
            </a:endParaRPr>
          </a:p>
        </p:txBody>
      </p:sp>
      <p:sp>
        <p:nvSpPr>
          <p:cNvPr id="145" name="content.4.content"/>
          <p:cNvSpPr/>
          <p:nvPr/>
        </p:nvSpPr>
        <p:spPr>
          <a:xfrm>
            <a:off x="9055800" y="3621960"/>
            <a:ext cx="2948760" cy="2126160"/>
          </a:xfrm>
          <a:prstGeom prst="rect">
            <a:avLst/>
          </a:prstGeom>
          <a:noFill/>
          <a:ln w="0">
            <a:noFill/>
          </a:ln>
        </p:spPr>
        <p:style>
          <a:lnRef idx="0"/>
          <a:fillRef idx="0"/>
          <a:effectRef idx="0"/>
          <a:fontRef idx="minor"/>
        </p:style>
        <p:txBody>
          <a:bodyPr lIns="0" tIns="0" rIns="0" bIns="0" anchor="t">
            <a:noAutofit/>
          </a:bodyPr>
          <a:lstStyle/>
          <a:p>
            <a:r>
              <a:rPr lang="zh-CN" sz="1500" b="0" strike="noStrike" spc="-1">
                <a:solidFill>
                  <a:schemeClr val="dk1">
                    <a:lumMod val="85000"/>
                    <a:lumOff val="15000"/>
                  </a:schemeClr>
                </a:solidFill>
                <a:latin typeface="微软雅黑"/>
                <a:ea typeface="微软雅黑"/>
              </a:rPr>
              <a:t>明确责任分工和人员</a:t>
            </a:r>
            <a:endParaRPr lang="en-US" sz="1500" b="0" strike="noStrike" spc="-1">
              <a:solidFill>
                <a:srgbClr val="000000"/>
              </a:solidFill>
              <a:latin typeface="Arial"/>
            </a:endParaRPr>
          </a:p>
          <a:p>
            <a:pPr defTabSz="914400">
              <a:lnSpc>
                <a:spcPct val="150000"/>
              </a:lnSpc>
              <a:tabLst>
                <a:tab pos="0"/>
              </a:tabLst>
            </a:pPr>
            <a:r>
              <a:rPr lang="zh-CN" sz="1500" b="0" strike="noStrike" spc="-1">
                <a:solidFill>
                  <a:schemeClr val="dk1">
                    <a:lumMod val="85000"/>
                    <a:lumOff val="15000"/>
                  </a:schemeClr>
                </a:solidFill>
                <a:latin typeface="微软雅黑"/>
                <a:ea typeface="微软雅黑"/>
              </a:rPr>
              <a:t>建立沟通和监督机制</a:t>
            </a:r>
            <a:endParaRPr lang="en-US" sz="1500" b="0" strike="noStrike" spc="-1">
              <a:solidFill>
                <a:srgbClr val="000000"/>
              </a:solidFill>
              <a:latin typeface="Arial"/>
            </a:endParaRPr>
          </a:p>
        </p:txBody>
      </p:sp>
      <p:sp>
        <p:nvSpPr>
          <p:cNvPr id="146" name="PlaceHolder 1"/>
          <p:cNvSpPr>
            <a:spLocks noGrp="1"/>
          </p:cNvSpPr>
          <p:nvPr>
            <p:ph type="title" idx="4294967295"/>
          </p:nvPr>
        </p:nvSpPr>
        <p:spPr>
          <a:xfrm>
            <a:off x="1802880" y="360000"/>
            <a:ext cx="10799640" cy="719640"/>
          </a:xfrm>
          <a:prstGeom prst="rect">
            <a:avLst/>
          </a:prstGeom>
          <a:noFill/>
          <a:ln w="0">
            <a:noFill/>
          </a:ln>
        </p:spPr>
        <p:txBody>
          <a:bodyPr lIns="90000" tIns="47160" rIns="90000" bIns="47160" anchor="ctr">
            <a:noAutofit/>
          </a:bodyPr>
          <a:lstStyle/>
          <a:p>
            <a:pPr indent="0" defTabSz="914400">
              <a:lnSpc>
                <a:spcPct val="100000"/>
              </a:lnSpc>
              <a:buNone/>
            </a:pPr>
            <a:r>
              <a:rPr lang="zh-CN" sz="3600" b="1" strike="noStrike" spc="299">
                <a:solidFill>
                  <a:schemeClr val="dk1">
                    <a:lumMod val="85000"/>
                    <a:lumOff val="15000"/>
                  </a:schemeClr>
                </a:solidFill>
                <a:latin typeface="Arial"/>
                <a:ea typeface="微软雅黑"/>
              </a:rPr>
              <a:t>装载计划制定的步骤</a:t>
            </a:r>
            <a:endParaRPr lang="en-US" sz="3600" b="0" strike="noStrike" spc="-1">
              <a:solidFill>
                <a:schemeClr val="dk1"/>
              </a:solidFill>
              <a:latin typeface="Arial"/>
            </a:endParaRPr>
          </a:p>
        </p:txBody>
      </p:sp>
      <p:sp>
        <p:nvSpPr>
          <p:cNvPr id="147" name="矩形 19"/>
          <p:cNvSpPr/>
          <p:nvPr/>
        </p:nvSpPr>
        <p:spPr>
          <a:xfrm>
            <a:off x="729720" y="1821960"/>
            <a:ext cx="2529360" cy="4017240"/>
          </a:xfrm>
          <a:prstGeom prst="rect">
            <a:avLst/>
          </a:prstGeom>
          <a:noFill/>
          <a:ln>
            <a:noFill/>
          </a:ln>
          <a:effectLst>
            <a:outerShdw blurRad="50760" dist="37674" dir="2700000" algn="tl" rotWithShape="0">
              <a:schemeClr val="accent1">
                <a:alpha val="40000"/>
              </a:schemeClr>
            </a:outerShdw>
          </a:effectLst>
        </p:spPr>
        <p:style>
          <a:lnRef idx="2">
            <a:schemeClr val="accent1">
              <a:shade val="50000"/>
            </a:schemeClr>
          </a:lnRef>
          <a:fillRef idx="1">
            <a:schemeClr val="accent1"/>
          </a:fillRef>
          <a:effectRef idx="0">
            <a:schemeClr val="accent1"/>
          </a:effectRef>
          <a:fontRef idx="minor"/>
        </p:style>
        <p:txBody>
          <a:bodyPr lIns="90000" tIns="45000" rIns="90000" bIns="45000" anchor="ctr">
            <a:noAutofit/>
          </a:bodyPr>
          <a:lstStyle/>
          <a:p>
            <a:pPr algn="ctr" defTabSz="914400">
              <a:lnSpc>
                <a:spcPct val="100000"/>
              </a:lnSpc>
            </a:pPr>
            <a:endParaRPr lang="en-US" sz="1800" b="0" strike="noStrike" spc="-1">
              <a:solidFill>
                <a:schemeClr val="lt1"/>
              </a:solidFill>
              <a:latin typeface="Arial"/>
              <a:ea typeface="微软雅黑"/>
            </a:endParaRPr>
          </a:p>
        </p:txBody>
      </p:sp>
      <p:sp>
        <p:nvSpPr>
          <p:cNvPr id="148" name="content.1.title"/>
          <p:cNvSpPr/>
          <p:nvPr/>
        </p:nvSpPr>
        <p:spPr>
          <a:xfrm>
            <a:off x="57960" y="1675080"/>
            <a:ext cx="2676240" cy="376200"/>
          </a:xfrm>
          <a:prstGeom prst="rect">
            <a:avLst/>
          </a:prstGeom>
          <a:noFill/>
          <a:ln w="0">
            <a:noFill/>
          </a:ln>
        </p:spPr>
        <p:style>
          <a:lnRef idx="0"/>
          <a:fillRef idx="0"/>
          <a:effectRef idx="0"/>
          <a:fontRef idx="minor"/>
        </p:style>
        <p:txBody>
          <a:bodyPr lIns="0" tIns="0" rIns="0" bIns="0" anchor="t">
            <a:noAutofit/>
          </a:bodyPr>
          <a:lstStyle/>
          <a:p>
            <a:pPr algn="just" defTabSz="914400">
              <a:lnSpc>
                <a:spcPct val="100000"/>
              </a:lnSpc>
            </a:pPr>
            <a:r>
              <a:rPr lang="zh-CN" sz="2200" b="1" strike="noStrike" spc="-1">
                <a:solidFill>
                  <a:schemeClr val="dk1"/>
                </a:solidFill>
                <a:latin typeface="微软雅黑"/>
                <a:ea typeface="微软雅黑"/>
              </a:rPr>
              <a:t>确定装载目标和需求</a:t>
            </a:r>
            <a:endParaRPr lang="en-US" sz="2200" b="0" strike="noStrike" spc="-1">
              <a:solidFill>
                <a:srgbClr val="000000"/>
              </a:solidFill>
              <a:latin typeface="Arial"/>
            </a:endParaRPr>
          </a:p>
        </p:txBody>
      </p:sp>
      <p:sp>
        <p:nvSpPr>
          <p:cNvPr id="149" name="content.1.content"/>
          <p:cNvSpPr/>
          <p:nvPr/>
        </p:nvSpPr>
        <p:spPr>
          <a:xfrm>
            <a:off x="57960" y="3558600"/>
            <a:ext cx="1978920" cy="3171960"/>
          </a:xfrm>
          <a:prstGeom prst="rect">
            <a:avLst/>
          </a:prstGeom>
          <a:noFill/>
          <a:ln w="0">
            <a:noFill/>
          </a:ln>
        </p:spPr>
        <p:style>
          <a:lnRef idx="0"/>
          <a:fillRef idx="0"/>
          <a:effectRef idx="0"/>
          <a:fontRef idx="minor"/>
        </p:style>
        <p:txBody>
          <a:bodyPr lIns="0" tIns="0" rIns="0" bIns="0" anchor="t">
            <a:noAutofit/>
          </a:bodyPr>
          <a:lstStyle/>
          <a:p>
            <a:r>
              <a:rPr lang="zh-CN" sz="1500" b="0" strike="noStrike" spc="-1">
                <a:solidFill>
                  <a:schemeClr val="dk1">
                    <a:lumMod val="85000"/>
                    <a:lumOff val="15000"/>
                  </a:schemeClr>
                </a:solidFill>
                <a:latin typeface="微软雅黑"/>
                <a:ea typeface="微软雅黑"/>
              </a:rPr>
              <a:t>详细了解客户需求</a:t>
            </a:r>
            <a:endParaRPr lang="en-US" sz="1500" b="0" strike="noStrike" spc="-1">
              <a:solidFill>
                <a:srgbClr val="000000"/>
              </a:solidFill>
              <a:latin typeface="Arial"/>
            </a:endParaRPr>
          </a:p>
          <a:p>
            <a:pPr defTabSz="914400">
              <a:lnSpc>
                <a:spcPct val="150000"/>
              </a:lnSpc>
              <a:tabLst>
                <a:tab pos="0"/>
              </a:tabLst>
            </a:pPr>
            <a:r>
              <a:rPr lang="zh-CN" sz="1500" b="0" strike="noStrike" spc="-1">
                <a:solidFill>
                  <a:schemeClr val="dk1">
                    <a:lumMod val="85000"/>
                    <a:lumOff val="15000"/>
                  </a:schemeClr>
                </a:solidFill>
                <a:latin typeface="微软雅黑"/>
                <a:ea typeface="微软雅黑"/>
              </a:rPr>
              <a:t>准确识别装载目标</a:t>
            </a:r>
            <a:endParaRPr lang="en-US" sz="1500" b="0" strike="noStrike" spc="-1">
              <a:solidFill>
                <a:srgbClr val="000000"/>
              </a:solidFill>
              <a:latin typeface="Arial"/>
            </a:endParaRPr>
          </a:p>
        </p:txBody>
      </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2"/>
          <a:stretch>
            <a:fillRect/>
          </a:stretch>
        </a:blipFill>
      </p:bgPr>
    </p:bg>
    <p:spTree>
      <p:nvGrpSpPr>
        <p:cNvPr id="1" name=""/>
        <p:cNvGrpSpPr/>
        <p:nvPr/>
      </p:nvGrpSpPr>
      <p:grpSpPr>
        <a:xfrm>
          <a:off x="0" y="0"/>
          <a:ext cx="0" cy="0"/>
        </a:xfrm>
      </p:grpSpPr>
      <p:sp>
        <p:nvSpPr>
          <p:cNvPr id="150" name="矩形 6"/>
          <p:cNvSpPr/>
          <p:nvPr/>
        </p:nvSpPr>
        <p:spPr>
          <a:xfrm>
            <a:off x="8392680" y="1403280"/>
            <a:ext cx="3102840" cy="4781880"/>
          </a:xfrm>
          <a:prstGeom prst="rect">
            <a:avLst/>
          </a:prstGeom>
          <a:noFill/>
          <a:ln>
            <a:noFill/>
          </a:ln>
        </p:spPr>
        <p:style>
          <a:lnRef idx="2">
            <a:schemeClr val="accent1">
              <a:lumMod val="75000"/>
            </a:schemeClr>
          </a:lnRef>
          <a:fillRef idx="1">
            <a:schemeClr val="accent1"/>
          </a:fillRef>
          <a:effectRef idx="0"/>
          <a:fontRef idx="minor"/>
        </p:style>
        <p:txBody>
          <a:bodyPr lIns="90000" tIns="45000" rIns="90000" bIns="45000" anchor="ctr">
            <a:noAutofit/>
          </a:bodyPr>
          <a:lstStyle/>
          <a:p>
            <a:pPr algn="ctr" defTabSz="914400">
              <a:lnSpc>
                <a:spcPct val="100000"/>
              </a:lnSpc>
            </a:pPr>
            <a:endParaRPr lang="en-US" sz="1800" b="0" strike="noStrike" spc="-1">
              <a:solidFill>
                <a:schemeClr val="lt1"/>
              </a:solidFill>
              <a:latin typeface="Arial"/>
              <a:ea typeface="微软雅黑"/>
            </a:endParaRPr>
          </a:p>
        </p:txBody>
      </p:sp>
      <p:sp>
        <p:nvSpPr>
          <p:cNvPr id="151" name="title"/>
          <p:cNvSpPr/>
          <p:nvPr/>
        </p:nvSpPr>
        <p:spPr>
          <a:xfrm>
            <a:off x="3310200" y="685800"/>
            <a:ext cx="7092720" cy="1081800"/>
          </a:xfrm>
          <a:prstGeom prst="rect">
            <a:avLst/>
          </a:prstGeom>
          <a:noFill/>
          <a:ln w="0">
            <a:noFill/>
          </a:ln>
        </p:spPr>
        <p:style>
          <a:lnRef idx="0"/>
          <a:fillRef idx="0"/>
          <a:effectRef idx="0"/>
          <a:fontRef idx="minor"/>
        </p:style>
        <p:txBody>
          <a:bodyPr lIns="0" tIns="0" rIns="0" bIns="36360" anchor="b">
            <a:noAutofit/>
          </a:bodyPr>
          <a:lstStyle/>
          <a:p>
            <a:pPr algn="ctr" defTabSz="914400">
              <a:lnSpc>
                <a:spcPct val="100000"/>
              </a:lnSpc>
              <a:tabLst>
                <a:tab pos="0"/>
              </a:tabLst>
            </a:pPr>
            <a:r>
              <a:rPr lang="zh-CN" sz="3500" b="1" strike="noStrike" spc="299">
                <a:solidFill>
                  <a:schemeClr val="dk1"/>
                </a:solidFill>
                <a:latin typeface="Arial"/>
                <a:ea typeface="微软雅黑"/>
              </a:rPr>
              <a:t>装载计划制定的关键考虑因素</a:t>
            </a:r>
            <a:endParaRPr lang="en-US" sz="3500" b="0" strike="noStrike" spc="-1">
              <a:solidFill>
                <a:srgbClr val="000000"/>
              </a:solidFill>
              <a:latin typeface="Arial"/>
            </a:endParaRPr>
          </a:p>
        </p:txBody>
      </p:sp>
      <p:sp>
        <p:nvSpPr>
          <p:cNvPr id="152" name="content"/>
          <p:cNvSpPr/>
          <p:nvPr/>
        </p:nvSpPr>
        <p:spPr>
          <a:xfrm>
            <a:off x="1654920" y="2215440"/>
            <a:ext cx="9145080" cy="3969720"/>
          </a:xfrm>
          <a:prstGeom prst="rect">
            <a:avLst/>
          </a:prstGeom>
          <a:noFill/>
          <a:ln w="0">
            <a:noFill/>
          </a:ln>
        </p:spPr>
        <p:style>
          <a:lnRef idx="0"/>
          <a:fillRef idx="0"/>
          <a:effectRef idx="0"/>
          <a:fontRef idx="minor"/>
        </p:style>
        <p:txBody>
          <a:bodyPr lIns="0" tIns="0" rIns="0" bIns="0" anchor="t">
            <a:noAutofit/>
            <a:scene3d>
              <a:camera prst="orthographicFront"/>
              <a:lightRig rig="threePt" dir="t"/>
            </a:scene3d>
          </a:bodyPr>
          <a:lstStyle/>
          <a:p>
            <a:pPr defTabSz="914400">
              <a:lnSpc>
                <a:spcPct val="130000"/>
              </a:lnSpc>
              <a:tabLst>
                <a:tab pos="0"/>
              </a:tabLst>
            </a:pPr>
            <a:r>
              <a:rPr lang="zh-CN" sz="2500" b="0" strike="noStrike" spc="148">
                <a:solidFill>
                  <a:schemeClr val="dk1"/>
                </a:solidFill>
                <a:latin typeface="Arial"/>
                <a:ea typeface="微软雅黑"/>
              </a:rPr>
              <a:t>在制定装载计划时，务必考虑货物类型和尺寸、装载设备和工具、装载场地和条件以及装载作业时间安排等关键因素，确保计划的顺利实施和货物安全装载。</a:t>
            </a:r>
            <a:endParaRPr lang="en-US" sz="2500" b="0" strike="noStrike" spc="-1">
              <a:solidFill>
                <a:srgbClr val="000000"/>
              </a:solidFill>
              <a:latin typeface="Arial"/>
            </a:endParaRPr>
          </a:p>
        </p:txBody>
      </p:sp>
      <p:sp>
        <p:nvSpPr>
          <p:cNvPr id="153" name="PlaceHolder 1"/>
          <p:cNvSpPr>
            <a:spLocks noGrp="1"/>
          </p:cNvSpPr>
          <p:nvPr>
            <p:ph type="title" idx="4294967295"/>
          </p:nvPr>
        </p:nvSpPr>
        <p:spPr>
          <a:xfrm>
            <a:off x="0" y="360000"/>
            <a:ext cx="10799640" cy="719640"/>
          </a:xfrm>
          <a:prstGeom prst="rect">
            <a:avLst/>
          </a:prstGeom>
          <a:noFill/>
          <a:ln w="0">
            <a:noFill/>
          </a:ln>
        </p:spPr>
        <p:txBody>
          <a:bodyPr lIns="90000" tIns="47160" rIns="90000" bIns="47160" anchor="ctr">
            <a:noAutofit/>
          </a:bodyPr>
          <a:lstStyle/>
          <a:p>
            <a:pPr indent="0" defTabSz="914400">
              <a:lnSpc>
                <a:spcPct val="100000"/>
              </a:lnSpc>
              <a:buNone/>
            </a:pPr>
            <a:r>
              <a:rPr lang="en-US" sz="3600" b="1" strike="noStrike" spc="299">
                <a:solidFill>
                  <a:schemeClr val="dk1">
                    <a:lumMod val="85000"/>
                    <a:lumOff val="15000"/>
                  </a:schemeClr>
                </a:solidFill>
                <a:latin typeface="Arial"/>
                <a:ea typeface="微软雅黑"/>
              </a:rPr>
              <a:t> </a:t>
            </a:r>
            <a:endParaRPr lang="en-US" sz="3600" b="0" strike="noStrike" spc="-1">
              <a:solidFill>
                <a:schemeClr val="dk1"/>
              </a:solidFill>
              <a:latin typeface="Arial"/>
            </a:endParaRPr>
          </a:p>
        </p:txBody>
      </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2"/>
          <a:stretch>
            <a:fillRect/>
          </a:stretch>
        </a:blipFill>
      </p:bgPr>
    </p:bg>
    <p:spTree>
      <p:nvGrpSpPr>
        <p:cNvPr id="1" name=""/>
        <p:cNvGrpSpPr/>
        <p:nvPr/>
      </p:nvGrpSpPr>
      <p:grpSpPr>
        <a:xfrm>
          <a:off x="0" y="0"/>
          <a:ext cx="0" cy="0"/>
        </a:xfrm>
      </p:grpSpPr>
      <p:sp>
        <p:nvSpPr>
          <p:cNvPr id="154" name="PlaceHolder 1"/>
          <p:cNvSpPr>
            <a:spLocks noGrp="1"/>
          </p:cNvSpPr>
          <p:nvPr>
            <p:ph type="title" idx="4294967295"/>
          </p:nvPr>
        </p:nvSpPr>
        <p:spPr>
          <a:xfrm>
            <a:off x="2241720" y="608400"/>
            <a:ext cx="10968480" cy="705240"/>
          </a:xfrm>
          <a:prstGeom prst="rect">
            <a:avLst/>
          </a:prstGeom>
          <a:noFill/>
          <a:ln w="0">
            <a:noFill/>
          </a:ln>
        </p:spPr>
        <p:txBody>
          <a:bodyPr lIns="90000" tIns="47160" rIns="90000" bIns="47160" anchor="ctr">
            <a:noAutofit/>
          </a:bodyPr>
          <a:lstStyle/>
          <a:p>
            <a:pPr indent="0" defTabSz="914400">
              <a:lnSpc>
                <a:spcPct val="100000"/>
              </a:lnSpc>
              <a:buNone/>
            </a:pPr>
            <a:r>
              <a:rPr lang="zh-CN" sz="3600" b="1" strike="noStrike" spc="299">
                <a:solidFill>
                  <a:schemeClr val="dk1"/>
                </a:solidFill>
                <a:latin typeface="微软雅黑"/>
                <a:ea typeface="微软雅黑"/>
              </a:rPr>
              <a:t>仓库货物装载计划制定的实施技巧</a:t>
            </a:r>
            <a:endParaRPr lang="en-US" sz="3600" b="0" strike="noStrike" spc="-1">
              <a:solidFill>
                <a:schemeClr val="dk1"/>
              </a:solidFill>
              <a:latin typeface="Arial"/>
            </a:endParaRPr>
          </a:p>
        </p:txBody>
      </p:sp>
      <p:sp>
        <p:nvSpPr>
          <p:cNvPr id="155" name="content.1.subtitle"/>
          <p:cNvSpPr/>
          <p:nvPr/>
        </p:nvSpPr>
        <p:spPr>
          <a:xfrm>
            <a:off x="113040" y="3895200"/>
            <a:ext cx="2639880" cy="163404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zh-CN" sz="1500" b="0" strike="noStrike" spc="-1">
                <a:solidFill>
                  <a:schemeClr val="dk1">
                    <a:lumMod val="85000"/>
                    <a:lumOff val="15000"/>
                  </a:schemeClr>
                </a:solidFill>
                <a:latin typeface="微软雅黑"/>
                <a:ea typeface="微软雅黑"/>
              </a:rPr>
              <a:t>保持信息流畅和协调一致</a:t>
            </a:r>
            <a:endParaRPr lang="en-US" sz="1500" b="0" strike="noStrike" spc="-1">
              <a:solidFill>
                <a:srgbClr val="000000"/>
              </a:solidFill>
              <a:latin typeface="Arial"/>
            </a:endParaRPr>
          </a:p>
        </p:txBody>
      </p:sp>
      <p:sp>
        <p:nvSpPr>
          <p:cNvPr id="156" name="content.1.title"/>
          <p:cNvSpPr/>
          <p:nvPr/>
        </p:nvSpPr>
        <p:spPr>
          <a:xfrm>
            <a:off x="221040" y="2159640"/>
            <a:ext cx="2400120" cy="48600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zh-CN" sz="2200" b="1" strike="noStrike" spc="-1">
                <a:solidFill>
                  <a:schemeClr val="dk1"/>
                </a:solidFill>
                <a:latin typeface="微软雅黑"/>
                <a:ea typeface="微软雅黑"/>
              </a:rPr>
              <a:t>与相关部门密切协作</a:t>
            </a:r>
            <a:endParaRPr lang="en-US" sz="2200" b="0" strike="noStrike" spc="-1">
              <a:solidFill>
                <a:srgbClr val="000000"/>
              </a:solidFill>
              <a:latin typeface="Arial"/>
            </a:endParaRPr>
          </a:p>
        </p:txBody>
      </p:sp>
      <p:sp>
        <p:nvSpPr>
          <p:cNvPr id="157" name="content.2.subtitle"/>
          <p:cNvSpPr/>
          <p:nvPr/>
        </p:nvSpPr>
        <p:spPr>
          <a:xfrm>
            <a:off x="9320040" y="3642840"/>
            <a:ext cx="2535840" cy="179928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zh-CN" sz="1500" b="0" strike="noStrike" spc="-1">
                <a:solidFill>
                  <a:schemeClr val="dk1">
                    <a:lumMod val="85000"/>
                    <a:lumOff val="15000"/>
                  </a:schemeClr>
                </a:solidFill>
                <a:latin typeface="微软雅黑"/>
                <a:ea typeface="微软雅黑"/>
              </a:rPr>
              <a:t>及时应对突发情况和变化</a:t>
            </a:r>
            <a:endParaRPr lang="en-US" sz="1500" b="0" strike="noStrike" spc="-1">
              <a:solidFill>
                <a:srgbClr val="000000"/>
              </a:solidFill>
              <a:latin typeface="Arial"/>
            </a:endParaRPr>
          </a:p>
        </p:txBody>
      </p:sp>
      <p:sp>
        <p:nvSpPr>
          <p:cNvPr id="158" name="content.2.title"/>
          <p:cNvSpPr/>
          <p:nvPr/>
        </p:nvSpPr>
        <p:spPr>
          <a:xfrm>
            <a:off x="9188280" y="1577880"/>
            <a:ext cx="2667240" cy="113184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zh-CN" sz="2200" b="1" strike="noStrike" spc="-1">
                <a:solidFill>
                  <a:schemeClr val="dk1"/>
                </a:solidFill>
                <a:latin typeface="微软雅黑"/>
                <a:ea typeface="微软雅黑"/>
              </a:rPr>
              <a:t>根据实际情况灵活调整计划</a:t>
            </a:r>
            <a:endParaRPr lang="en-US" sz="2200" b="0" strike="noStrike" spc="-1">
              <a:solidFill>
                <a:srgbClr val="000000"/>
              </a:solidFill>
              <a:latin typeface="Arial"/>
            </a:endParaRPr>
          </a:p>
        </p:txBody>
      </p:sp>
      <p:sp>
        <p:nvSpPr>
          <p:cNvPr id="159" name="content.3.subtitle"/>
          <p:cNvSpPr/>
          <p:nvPr/>
        </p:nvSpPr>
        <p:spPr>
          <a:xfrm>
            <a:off x="3272040" y="3763800"/>
            <a:ext cx="2469240" cy="182088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zh-CN" sz="1500" b="0" strike="noStrike" spc="-1">
                <a:solidFill>
                  <a:schemeClr val="dk1">
                    <a:lumMod val="85000"/>
                    <a:lumOff val="15000"/>
                  </a:schemeClr>
                </a:solidFill>
                <a:latin typeface="微软雅黑"/>
                <a:ea typeface="微软雅黑"/>
              </a:rPr>
              <a:t>发现问题及时调整和改进</a:t>
            </a:r>
            <a:endParaRPr lang="en-US" sz="1500" b="0" strike="noStrike" spc="-1">
              <a:solidFill>
                <a:srgbClr val="000000"/>
              </a:solidFill>
              <a:latin typeface="Arial"/>
            </a:endParaRPr>
          </a:p>
        </p:txBody>
      </p:sp>
      <p:sp>
        <p:nvSpPr>
          <p:cNvPr id="160" name="content.3.title"/>
          <p:cNvSpPr/>
          <p:nvPr/>
        </p:nvSpPr>
        <p:spPr>
          <a:xfrm>
            <a:off x="3423240" y="2366640"/>
            <a:ext cx="2228400" cy="34308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zh-CN" sz="2200" b="1" strike="noStrike" spc="-1">
                <a:solidFill>
                  <a:schemeClr val="dk1"/>
                </a:solidFill>
                <a:latin typeface="微软雅黑"/>
                <a:ea typeface="微软雅黑"/>
              </a:rPr>
              <a:t>定期跟踪和评估计划执行情况</a:t>
            </a:r>
            <a:endParaRPr lang="en-US" sz="2200" b="0" strike="noStrike" spc="-1">
              <a:solidFill>
                <a:srgbClr val="000000"/>
              </a:solidFill>
              <a:latin typeface="Arial"/>
            </a:endParaRPr>
          </a:p>
        </p:txBody>
      </p:sp>
      <p:sp>
        <p:nvSpPr>
          <p:cNvPr id="161" name="content.4.subtitle"/>
          <p:cNvSpPr/>
          <p:nvPr/>
        </p:nvSpPr>
        <p:spPr>
          <a:xfrm>
            <a:off x="6552000" y="3763800"/>
            <a:ext cx="2459520" cy="168948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zh-CN" sz="1500" b="0" strike="noStrike" spc="-1">
                <a:solidFill>
                  <a:schemeClr val="dk1">
                    <a:lumMod val="85000"/>
                    <a:lumOff val="15000"/>
                  </a:schemeClr>
                </a:solidFill>
                <a:latin typeface="微软雅黑"/>
                <a:ea typeface="微软雅黑"/>
              </a:rPr>
              <a:t>提升装载效率和管理水平</a:t>
            </a:r>
            <a:endParaRPr lang="en-US" sz="1500" b="0" strike="noStrike" spc="-1">
              <a:solidFill>
                <a:srgbClr val="000000"/>
              </a:solidFill>
              <a:latin typeface="Arial"/>
            </a:endParaRPr>
          </a:p>
        </p:txBody>
      </p:sp>
      <p:sp>
        <p:nvSpPr>
          <p:cNvPr id="162" name="content.4.title"/>
          <p:cNvSpPr/>
          <p:nvPr/>
        </p:nvSpPr>
        <p:spPr>
          <a:xfrm>
            <a:off x="6310800" y="2022480"/>
            <a:ext cx="3008880" cy="68724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zh-CN" sz="2200" b="1" strike="noStrike" spc="-1">
                <a:solidFill>
                  <a:schemeClr val="dk1"/>
                </a:solidFill>
                <a:latin typeface="微软雅黑"/>
                <a:ea typeface="微软雅黑"/>
              </a:rPr>
              <a:t>不断优化改进装载计划</a:t>
            </a:r>
            <a:endParaRPr lang="en-US" sz="2200" b="0" strike="noStrike" spc="-1">
              <a:solidFill>
                <a:srgbClr val="000000"/>
              </a:solidFill>
              <a:latin typeface="Arial"/>
            </a:endParaRPr>
          </a:p>
        </p:txBody>
      </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2"/>
          <a:stretch>
            <a:fillRect/>
          </a:stretch>
        </a:blipFill>
      </p:bgPr>
    </p:bg>
    <p:spTree>
      <p:nvGrpSpPr>
        <p:cNvPr id="1" name=""/>
        <p:cNvGrpSpPr/>
        <p:nvPr/>
      </p:nvGrpSpPr>
      <p:grpSpPr>
        <a:xfrm>
          <a:off x="0" y="0"/>
          <a:ext cx="0" cy="0"/>
        </a:xfrm>
      </p:grpSpPr>
      <p:sp>
        <p:nvSpPr>
          <p:cNvPr id="163" name="PlaceHolder 1"/>
          <p:cNvSpPr>
            <a:spLocks noGrp="1"/>
          </p:cNvSpPr>
          <p:nvPr>
            <p:ph type="title" idx="4294967295"/>
          </p:nvPr>
        </p:nvSpPr>
        <p:spPr>
          <a:xfrm>
            <a:off x="2643480" y="481320"/>
            <a:ext cx="4603320" cy="719640"/>
          </a:xfrm>
          <a:prstGeom prst="rect">
            <a:avLst/>
          </a:prstGeom>
          <a:noFill/>
          <a:ln w="0">
            <a:noFill/>
          </a:ln>
        </p:spPr>
        <p:txBody>
          <a:bodyPr lIns="0" tIns="0" rIns="0" bIns="0" anchor="b">
            <a:noAutofit/>
          </a:bodyPr>
          <a:lstStyle/>
          <a:p>
            <a:pPr indent="0" defTabSz="914400">
              <a:lnSpc>
                <a:spcPct val="100000"/>
              </a:lnSpc>
              <a:buNone/>
            </a:pPr>
            <a:r>
              <a:rPr lang="zh-CN" sz="3600" b="1" strike="noStrike" spc="299">
                <a:solidFill>
                  <a:schemeClr val="dk1">
                    <a:lumMod val="85000"/>
                    <a:lumOff val="15000"/>
                  </a:schemeClr>
                </a:solidFill>
                <a:latin typeface="Arial"/>
                <a:ea typeface="微软雅黑"/>
              </a:rPr>
              <a:t>总结</a:t>
            </a:r>
            <a:endParaRPr lang="en-US" sz="3600" b="0" strike="noStrike" spc="-1">
              <a:solidFill>
                <a:schemeClr val="dk1"/>
              </a:solidFill>
              <a:latin typeface="Arial"/>
            </a:endParaRPr>
          </a:p>
        </p:txBody>
      </p:sp>
      <p:sp>
        <p:nvSpPr>
          <p:cNvPr id="164" name="content.1.subtitle"/>
          <p:cNvSpPr/>
          <p:nvPr/>
        </p:nvSpPr>
        <p:spPr>
          <a:xfrm>
            <a:off x="1244520" y="2356560"/>
            <a:ext cx="5880960" cy="659880"/>
          </a:xfrm>
          <a:prstGeom prst="rect">
            <a:avLst/>
          </a:prstGeom>
          <a:noFill/>
          <a:ln w="0">
            <a:noFill/>
          </a:ln>
        </p:spPr>
        <p:style>
          <a:lnRef idx="0"/>
          <a:fillRef idx="0"/>
          <a:effectRef idx="0"/>
          <a:fontRef idx="minor"/>
        </p:style>
        <p:txBody>
          <a:bodyPr lIns="0" tIns="0" rIns="0" bIns="0" anchor="t">
            <a:noAutofit/>
          </a:bodyPr>
          <a:lstStyle/>
          <a:p>
            <a:pPr algn="just" defTabSz="914400">
              <a:lnSpc>
                <a:spcPct val="150000"/>
              </a:lnSpc>
            </a:pPr>
            <a:r>
              <a:rPr lang="en-US" sz="2000" b="0" strike="noStrike" spc="-1">
                <a:solidFill>
                  <a:schemeClr val="dk1"/>
                </a:solidFill>
                <a:latin typeface="Arial"/>
                <a:ea typeface="微软雅黑"/>
              </a:rPr>
              <a:t> </a:t>
            </a:r>
            <a:endParaRPr lang="en-US" sz="2000" b="0" strike="noStrike" spc="-1">
              <a:solidFill>
                <a:srgbClr val="000000"/>
              </a:solidFill>
              <a:latin typeface="Arial"/>
            </a:endParaRPr>
          </a:p>
        </p:txBody>
      </p:sp>
      <p:sp>
        <p:nvSpPr>
          <p:cNvPr id="165" name="content.1.title"/>
          <p:cNvSpPr/>
          <p:nvPr/>
        </p:nvSpPr>
        <p:spPr>
          <a:xfrm>
            <a:off x="1329120" y="1487160"/>
            <a:ext cx="6839280" cy="659880"/>
          </a:xfrm>
          <a:prstGeom prst="rect">
            <a:avLst/>
          </a:prstGeom>
          <a:noFill/>
          <a:ln w="0">
            <a:noFill/>
          </a:ln>
        </p:spPr>
        <p:style>
          <a:lnRef idx="0"/>
          <a:fillRef idx="0"/>
          <a:effectRef idx="0"/>
          <a:fontRef idx="minor"/>
        </p:style>
        <p:txBody>
          <a:bodyPr lIns="0" tIns="0" rIns="0" bIns="0" anchor="b">
            <a:noAutofit/>
          </a:bodyPr>
          <a:lstStyle/>
          <a:p>
            <a:pPr defTabSz="914400">
              <a:lnSpc>
                <a:spcPct val="100000"/>
              </a:lnSpc>
            </a:pPr>
            <a:r>
              <a:rPr lang="zh-CN" sz="3000" b="1" strike="noStrike" spc="-1">
                <a:solidFill>
                  <a:schemeClr val="dk1"/>
                </a:solidFill>
                <a:latin typeface="微软雅黑"/>
                <a:ea typeface="微软雅黑"/>
              </a:rPr>
              <a:t>明确装载流程和步骤</a:t>
            </a:r>
            <a:endParaRPr lang="en-US" sz="3000" b="0" strike="noStrike" spc="-1">
              <a:solidFill>
                <a:srgbClr val="000000"/>
              </a:solidFill>
              <a:latin typeface="Arial"/>
            </a:endParaRPr>
          </a:p>
        </p:txBody>
      </p:sp>
      <p:sp>
        <p:nvSpPr>
          <p:cNvPr id="166" name="椭圆 13"/>
          <p:cNvSpPr/>
          <p:nvPr/>
        </p:nvSpPr>
        <p:spPr>
          <a:xfrm>
            <a:off x="669240" y="1774080"/>
            <a:ext cx="504000" cy="504000"/>
          </a:xfrm>
          <a:prstGeom prst="ellipse">
            <a:avLst/>
          </a:prstGeom>
          <a:solidFill>
            <a:schemeClr val="accent1"/>
          </a:solidFill>
          <a:ln w="0">
            <a:noFill/>
          </a:ln>
          <a:effectLst>
            <a:outerShdw blurRad="101520" dist="38160" algn="l" rotWithShape="0">
              <a:schemeClr val="accent1">
                <a:alpha val="40000"/>
              </a:schemeClr>
            </a:outerShdw>
          </a:effectLst>
        </p:spPr>
        <p:style>
          <a:lnRef idx="0"/>
          <a:fillRef idx="0"/>
          <a:effectRef idx="0"/>
          <a:fontRef idx="minor"/>
        </p:style>
        <p:txBody>
          <a:bodyPr wrap="none" lIns="0" tIns="0" rIns="0" bIns="0" anchor="ctr">
            <a:noAutofit/>
          </a:bodyPr>
          <a:lstStyle/>
          <a:p>
            <a:pPr algn="ctr" defTabSz="914400">
              <a:lnSpc>
                <a:spcPct val="100000"/>
              </a:lnSpc>
            </a:pPr>
            <a:r>
              <a:rPr lang="en-US" sz="1600" b="1" strike="noStrike" spc="-1">
                <a:solidFill>
                  <a:schemeClr val="lt1"/>
                </a:solidFill>
                <a:latin typeface="微软雅黑"/>
                <a:ea typeface="微软雅黑"/>
              </a:rPr>
              <a:t>01</a:t>
            </a:r>
            <a:endParaRPr lang="en-US" sz="1600" b="0" strike="noStrike" spc="-1">
              <a:solidFill>
                <a:srgbClr val="FFFFFF"/>
              </a:solidFill>
              <a:latin typeface="Arial"/>
            </a:endParaRPr>
          </a:p>
        </p:txBody>
      </p:sp>
      <p:sp>
        <p:nvSpPr>
          <p:cNvPr id="167" name="椭圆 14"/>
          <p:cNvSpPr/>
          <p:nvPr/>
        </p:nvSpPr>
        <p:spPr>
          <a:xfrm>
            <a:off x="669240" y="5248800"/>
            <a:ext cx="504000" cy="504000"/>
          </a:xfrm>
          <a:prstGeom prst="ellipse">
            <a:avLst/>
          </a:prstGeom>
          <a:solidFill>
            <a:schemeClr val="accent1"/>
          </a:solidFill>
          <a:ln w="0">
            <a:noFill/>
          </a:ln>
          <a:effectLst>
            <a:outerShdw blurRad="101520" dist="38160" algn="l" rotWithShape="0">
              <a:schemeClr val="accent1">
                <a:alpha val="40000"/>
              </a:schemeClr>
            </a:outerShdw>
          </a:effectLst>
        </p:spPr>
        <p:style>
          <a:lnRef idx="0"/>
          <a:fillRef idx="0"/>
          <a:effectRef idx="0"/>
          <a:fontRef idx="minor"/>
        </p:style>
        <p:txBody>
          <a:bodyPr wrap="none" lIns="0" tIns="0" rIns="0" bIns="0" anchor="ctr">
            <a:noAutofit/>
          </a:bodyPr>
          <a:lstStyle/>
          <a:p>
            <a:pPr algn="ctr" defTabSz="914400">
              <a:lnSpc>
                <a:spcPct val="100000"/>
              </a:lnSpc>
            </a:pPr>
            <a:r>
              <a:rPr lang="en-US" sz="1600" b="1" strike="noStrike" spc="-1">
                <a:solidFill>
                  <a:schemeClr val="lt1"/>
                </a:solidFill>
                <a:latin typeface="微软雅黑"/>
                <a:ea typeface="微软雅黑"/>
              </a:rPr>
              <a:t>03</a:t>
            </a:r>
            <a:endParaRPr lang="en-US" sz="1600" b="0" strike="noStrike" spc="-1">
              <a:solidFill>
                <a:srgbClr val="FFFFFF"/>
              </a:solidFill>
              <a:latin typeface="Arial"/>
            </a:endParaRPr>
          </a:p>
        </p:txBody>
      </p:sp>
      <p:sp>
        <p:nvSpPr>
          <p:cNvPr id="168" name="content.3.subtitle"/>
          <p:cNvSpPr/>
          <p:nvPr/>
        </p:nvSpPr>
        <p:spPr>
          <a:xfrm>
            <a:off x="1333440" y="5716440"/>
            <a:ext cx="5373720" cy="659880"/>
          </a:xfrm>
          <a:prstGeom prst="rect">
            <a:avLst/>
          </a:prstGeom>
          <a:noFill/>
          <a:ln w="0">
            <a:noFill/>
          </a:ln>
        </p:spPr>
        <p:style>
          <a:lnRef idx="0"/>
          <a:fillRef idx="0"/>
          <a:effectRef idx="0"/>
          <a:fontRef idx="minor"/>
        </p:style>
        <p:txBody>
          <a:bodyPr lIns="0" tIns="0" rIns="0" bIns="0" anchor="t">
            <a:noAutofit/>
          </a:bodyPr>
          <a:lstStyle/>
          <a:p>
            <a:pPr algn="just" defTabSz="914400">
              <a:lnSpc>
                <a:spcPct val="150000"/>
              </a:lnSpc>
            </a:pPr>
            <a:r>
              <a:rPr lang="en-US" sz="2000" b="0" strike="noStrike" spc="-1">
                <a:solidFill>
                  <a:schemeClr val="dk1"/>
                </a:solidFill>
                <a:latin typeface="微软雅黑"/>
                <a:ea typeface="微软雅黑"/>
              </a:rPr>
              <a:t> </a:t>
            </a:r>
            <a:endParaRPr lang="en-US" sz="2000" b="0" strike="noStrike" spc="-1">
              <a:solidFill>
                <a:srgbClr val="000000"/>
              </a:solidFill>
              <a:latin typeface="Arial"/>
            </a:endParaRPr>
          </a:p>
        </p:txBody>
      </p:sp>
      <p:sp>
        <p:nvSpPr>
          <p:cNvPr id="169" name="content.3.title"/>
          <p:cNvSpPr/>
          <p:nvPr/>
        </p:nvSpPr>
        <p:spPr>
          <a:xfrm>
            <a:off x="1329120" y="4847760"/>
            <a:ext cx="7379640" cy="659880"/>
          </a:xfrm>
          <a:prstGeom prst="rect">
            <a:avLst/>
          </a:prstGeom>
          <a:noFill/>
          <a:ln w="0">
            <a:noFill/>
          </a:ln>
        </p:spPr>
        <p:style>
          <a:lnRef idx="0"/>
          <a:fillRef idx="0"/>
          <a:effectRef idx="0"/>
          <a:fontRef idx="minor"/>
        </p:style>
        <p:txBody>
          <a:bodyPr lIns="0" tIns="0" rIns="0" bIns="0" anchor="b">
            <a:noAutofit/>
          </a:bodyPr>
          <a:lstStyle/>
          <a:p>
            <a:pPr defTabSz="914400">
              <a:lnSpc>
                <a:spcPct val="100000"/>
              </a:lnSpc>
            </a:pPr>
            <a:r>
              <a:rPr lang="zh-CN" sz="3000" b="1" strike="noStrike" spc="-1">
                <a:solidFill>
                  <a:schemeClr val="dk1"/>
                </a:solidFill>
                <a:latin typeface="微软雅黑"/>
                <a:ea typeface="微软雅黑"/>
              </a:rPr>
              <a:t>关注关键考虑因素</a:t>
            </a:r>
            <a:endParaRPr lang="en-US" sz="3000" b="0" strike="noStrike" spc="-1">
              <a:solidFill>
                <a:srgbClr val="000000"/>
              </a:solidFill>
              <a:latin typeface="Arial"/>
            </a:endParaRPr>
          </a:p>
        </p:txBody>
      </p:sp>
      <p:sp>
        <p:nvSpPr>
          <p:cNvPr id="170" name="椭圆 18"/>
          <p:cNvSpPr/>
          <p:nvPr/>
        </p:nvSpPr>
        <p:spPr>
          <a:xfrm>
            <a:off x="669240" y="3511440"/>
            <a:ext cx="504000" cy="504000"/>
          </a:xfrm>
          <a:prstGeom prst="ellipse">
            <a:avLst/>
          </a:prstGeom>
          <a:solidFill>
            <a:schemeClr val="accent1"/>
          </a:solidFill>
          <a:ln w="0">
            <a:noFill/>
          </a:ln>
          <a:effectLst>
            <a:outerShdw blurRad="101520" dist="38160" algn="l" rotWithShape="0">
              <a:schemeClr val="accent1">
                <a:alpha val="40000"/>
              </a:schemeClr>
            </a:outerShdw>
          </a:effectLst>
        </p:spPr>
        <p:style>
          <a:lnRef idx="0"/>
          <a:fillRef idx="0"/>
          <a:effectRef idx="0"/>
          <a:fontRef idx="minor"/>
        </p:style>
        <p:txBody>
          <a:bodyPr wrap="none" lIns="0" tIns="0" rIns="0" bIns="0" anchor="ctr">
            <a:noAutofit/>
          </a:bodyPr>
          <a:lstStyle/>
          <a:p>
            <a:pPr algn="ctr" defTabSz="914400">
              <a:lnSpc>
                <a:spcPct val="100000"/>
              </a:lnSpc>
            </a:pPr>
            <a:r>
              <a:rPr lang="en-US" sz="1600" b="1" strike="noStrike" spc="-1">
                <a:solidFill>
                  <a:schemeClr val="lt1"/>
                </a:solidFill>
                <a:latin typeface="微软雅黑"/>
                <a:ea typeface="微软雅黑"/>
              </a:rPr>
              <a:t>02</a:t>
            </a:r>
            <a:endParaRPr lang="en-US" sz="1600" b="0" strike="noStrike" spc="-1">
              <a:solidFill>
                <a:srgbClr val="FFFFFF"/>
              </a:solidFill>
              <a:latin typeface="Arial"/>
            </a:endParaRPr>
          </a:p>
        </p:txBody>
      </p:sp>
      <p:sp>
        <p:nvSpPr>
          <p:cNvPr id="171" name="content.2.subtitle"/>
          <p:cNvSpPr/>
          <p:nvPr/>
        </p:nvSpPr>
        <p:spPr>
          <a:xfrm>
            <a:off x="1330920" y="3866400"/>
            <a:ext cx="6837480" cy="659880"/>
          </a:xfrm>
          <a:prstGeom prst="rect">
            <a:avLst/>
          </a:prstGeom>
          <a:noFill/>
          <a:ln w="0">
            <a:noFill/>
          </a:ln>
        </p:spPr>
        <p:style>
          <a:lnRef idx="0"/>
          <a:fillRef idx="0"/>
          <a:effectRef idx="0"/>
          <a:fontRef idx="minor"/>
        </p:style>
        <p:txBody>
          <a:bodyPr lIns="0" tIns="0" rIns="0" bIns="0" anchor="t">
            <a:noAutofit/>
          </a:bodyPr>
          <a:lstStyle/>
          <a:p>
            <a:pPr algn="just" defTabSz="914400">
              <a:lnSpc>
                <a:spcPct val="150000"/>
              </a:lnSpc>
            </a:pPr>
            <a:r>
              <a:rPr lang="en-US" sz="2000" b="0" strike="noStrike" spc="-1">
                <a:solidFill>
                  <a:schemeClr val="dk1">
                    <a:lumMod val="85000"/>
                    <a:lumOff val="15000"/>
                  </a:schemeClr>
                </a:solidFill>
                <a:latin typeface="微软雅黑"/>
                <a:ea typeface="微软雅黑"/>
              </a:rPr>
              <a:t> </a:t>
            </a:r>
            <a:endParaRPr lang="en-US" sz="2000" b="0" strike="noStrike" spc="-1">
              <a:solidFill>
                <a:srgbClr val="000000"/>
              </a:solidFill>
              <a:latin typeface="Arial"/>
            </a:endParaRPr>
          </a:p>
        </p:txBody>
      </p:sp>
      <p:sp>
        <p:nvSpPr>
          <p:cNvPr id="172" name="content.2.title"/>
          <p:cNvSpPr/>
          <p:nvPr/>
        </p:nvSpPr>
        <p:spPr>
          <a:xfrm>
            <a:off x="1329120" y="3128760"/>
            <a:ext cx="7246800" cy="659880"/>
          </a:xfrm>
          <a:prstGeom prst="rect">
            <a:avLst/>
          </a:prstGeom>
          <a:noFill/>
          <a:ln w="0">
            <a:noFill/>
          </a:ln>
        </p:spPr>
        <p:style>
          <a:lnRef idx="0"/>
          <a:fillRef idx="0"/>
          <a:effectRef idx="0"/>
          <a:fontRef idx="minor"/>
        </p:style>
        <p:txBody>
          <a:bodyPr lIns="0" tIns="0" rIns="0" bIns="0" anchor="b">
            <a:noAutofit/>
          </a:bodyPr>
          <a:lstStyle/>
          <a:p>
            <a:pPr defTabSz="914400">
              <a:lnSpc>
                <a:spcPct val="100000"/>
              </a:lnSpc>
            </a:pPr>
            <a:r>
              <a:rPr lang="zh-CN" sz="3000" b="1" strike="noStrike" spc="-1">
                <a:solidFill>
                  <a:schemeClr val="dk1"/>
                </a:solidFill>
                <a:latin typeface="微软雅黑"/>
                <a:ea typeface="微软雅黑"/>
              </a:rPr>
              <a:t>合理分配装载任务</a:t>
            </a:r>
            <a:endParaRPr lang="en-US" sz="3000" b="0" strike="noStrike" spc="-1">
              <a:solidFill>
                <a:srgbClr val="000000"/>
              </a:solidFill>
              <a:latin typeface="Arial"/>
            </a:endParaRPr>
          </a:p>
        </p:txBody>
      </p:sp>
    </p:spTree>
  </p:cSld>
  <p:clrMapOvr>
    <a:masterClrMapping/>
  </p:clrMapOvr>
  <p:transition/>
  <p:timing/>
</p:sld>
</file>

<file path=ppt/slides/slide1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3"/>
          <a:stretch>
            <a:fillRect/>
          </a:stretch>
        </a:blipFill>
      </p:bgPr>
    </p:bg>
    <p:spTree>
      <p:nvGrpSpPr>
        <p:cNvPr id="1" name=""/>
        <p:cNvGrpSpPr/>
        <p:nvPr/>
      </p:nvGrpSpPr>
      <p:grpSpPr>
        <a:xfrm>
          <a:off x="0" y="0"/>
          <a:ext cx="0" cy="0"/>
        </a:xfrm>
      </p:grpSpPr>
      <p:sp>
        <p:nvSpPr>
          <p:cNvPr id="173" name="PlaceHolder 1"/>
          <p:cNvSpPr>
            <a:spLocks noGrp="1"/>
          </p:cNvSpPr>
          <p:nvPr>
            <p:ph/>
          </p:nvPr>
        </p:nvSpPr>
        <p:spPr>
          <a:xfrm>
            <a:off x="299880" y="1488960"/>
            <a:ext cx="6318360" cy="521640"/>
          </a:xfrm>
          <a:prstGeom prst="rect">
            <a:avLst/>
          </a:prstGeom>
          <a:noFill/>
          <a:ln w="0">
            <a:noFill/>
          </a:ln>
        </p:spPr>
        <p:txBody>
          <a:bodyPr lIns="90000" tIns="46800" rIns="90000" bIns="46800" anchor="t">
            <a:normAutofit/>
          </a:bodyPr>
          <a:lstStyle/>
          <a:p>
            <a:pPr marL="228600" indent="-228600" defTabSz="914400">
              <a:lnSpc>
                <a:spcPct val="130000"/>
              </a:lnSpc>
              <a:spcAft>
                <a:spcPts val="1001"/>
              </a:spcAft>
              <a:buClr>
                <a:srgbClr val="595959"/>
              </a:buClr>
              <a:buFont typeface="Arial"/>
              <a:buChar char="●"/>
              <a:tabLst>
                <a:tab pos="1609560"/>
              </a:tabLst>
            </a:pPr>
            <a:r>
              <a:rPr lang="en-US" sz="1800" b="0" strike="noStrike" spc="148">
                <a:solidFill>
                  <a:schemeClr val="dk1">
                    <a:lumMod val="65000"/>
                    <a:lumOff val="35000"/>
                  </a:schemeClr>
                </a:solidFill>
                <a:latin typeface="Arial"/>
                <a:ea typeface="微软雅黑"/>
              </a:rPr>
              <a:t>03</a:t>
            </a:r>
            <a:endParaRPr lang="en-US" sz="1800" b="0" strike="noStrike" spc="148">
              <a:solidFill>
                <a:schemeClr val="dk1">
                  <a:lumMod val="65000"/>
                  <a:lumOff val="35000"/>
                </a:schemeClr>
              </a:solidFill>
              <a:latin typeface="Arial"/>
            </a:endParaRPr>
          </a:p>
        </p:txBody>
      </p:sp>
      <p:sp>
        <p:nvSpPr>
          <p:cNvPr id="174" name="PlaceHolder 2"/>
          <p:cNvSpPr>
            <a:spLocks noGrp="1"/>
          </p:cNvSpPr>
          <p:nvPr>
            <p:ph type="title" idx="4294967295"/>
          </p:nvPr>
        </p:nvSpPr>
        <p:spPr>
          <a:xfrm>
            <a:off x="1549440" y="2085840"/>
            <a:ext cx="9610920" cy="1572480"/>
          </a:xfrm>
          <a:prstGeom prst="rect">
            <a:avLst/>
          </a:prstGeom>
          <a:noFill/>
          <a:ln w="0">
            <a:noFill/>
          </a:ln>
        </p:spPr>
        <p:txBody>
          <a:bodyPr lIns="90000" tIns="47160" rIns="90000" bIns="47160" anchor="ctr">
            <a:noAutofit/>
          </a:bodyPr>
          <a:lstStyle/>
          <a:p>
            <a:pPr indent="0" defTabSz="914400">
              <a:lnSpc>
                <a:spcPct val="100000"/>
              </a:lnSpc>
              <a:buNone/>
            </a:pPr>
            <a:r>
              <a:rPr lang="zh-CN" sz="3600" b="1" strike="noStrike" spc="299">
                <a:solidFill>
                  <a:schemeClr val="dk1">
                    <a:lumMod val="85000"/>
                    <a:lumOff val="15000"/>
                  </a:schemeClr>
                </a:solidFill>
                <a:latin typeface="Arial"/>
                <a:ea typeface="微软雅黑"/>
              </a:rPr>
              <a:t>第</a:t>
            </a:r>
            <a:r>
              <a:rPr lang="en-US" sz="3600" b="1" strike="noStrike" spc="299">
                <a:solidFill>
                  <a:schemeClr val="dk1">
                    <a:lumMod val="85000"/>
                    <a:lumOff val="15000"/>
                  </a:schemeClr>
                </a:solidFill>
                <a:latin typeface="Arial"/>
                <a:ea typeface="微软雅黑"/>
              </a:rPr>
              <a:t>3</a:t>
            </a:r>
            <a:r>
              <a:rPr lang="zh-CN" sz="3600" b="1" strike="noStrike" spc="299">
                <a:solidFill>
                  <a:schemeClr val="dk1">
                    <a:lumMod val="85000"/>
                    <a:lumOff val="15000"/>
                  </a:schemeClr>
                </a:solidFill>
                <a:latin typeface="Arial"/>
                <a:ea typeface="微软雅黑"/>
              </a:rPr>
              <a:t>章 仓库货物装载队伍组织管理</a:t>
            </a:r>
            <a:endParaRPr lang="en-US" sz="3600" b="0" strike="noStrike" spc="-1">
              <a:solidFill>
                <a:schemeClr val="dk1"/>
              </a:solidFill>
              <a:latin typeface="Arial"/>
            </a:endParaRPr>
          </a:p>
        </p:txBody>
      </p:sp>
      <p:sp>
        <p:nvSpPr>
          <p:cNvPr id="175" name="章节页"/>
          <p:cNvSpPr/>
          <p:nvPr/>
        </p:nvSpPr>
        <p:spPr>
          <a:xfrm>
            <a:off x="857880" y="1252800"/>
            <a:ext cx="1934640" cy="363960"/>
          </a:xfrm>
          <a:prstGeom prst="rect">
            <a:avLst/>
          </a:prstGeom>
          <a:noFill/>
          <a:ln w="0">
            <a:noFill/>
          </a:ln>
        </p:spPr>
        <p:style>
          <a:lnRef idx="0"/>
          <a:fillRef idx="0"/>
          <a:effectRef idx="0"/>
          <a:fontRef idx="minor"/>
        </p:style>
        <p:txBody>
          <a:bodyPr lIns="90000" tIns="45000" rIns="90000" bIns="45000" anchor="t">
            <a:spAutoFit/>
          </a:bodyPr>
          <a:lstStyle/>
          <a:p>
            <a:pPr defTabSz="914400">
              <a:lnSpc>
                <a:spcPct val="100000"/>
              </a:lnSpc>
            </a:pPr>
            <a:r>
              <a:rPr lang="en-US" sz="1800" b="0" strike="noStrike" spc="-1">
                <a:solidFill>
                  <a:schemeClr val="dk1"/>
                </a:solidFill>
                <a:latin typeface="Arial"/>
                <a:ea typeface="微软雅黑"/>
              </a:rPr>
              <a:t> </a:t>
            </a:r>
            <a:endParaRPr lang="en-US" sz="1800" b="0" strike="noStrike" spc="-1">
              <a:solidFill>
                <a:srgbClr val="000000"/>
              </a:solidFill>
              <a:latin typeface="Arial"/>
            </a:endParaRPr>
          </a:p>
        </p:txBody>
      </p:sp>
    </p:spTree>
  </p:cSld>
  <p:clrMapOvr>
    <a:masterClrMapping/>
  </p:clrMapOvr>
  <p:transition/>
  <p:timing/>
</p:sld>
</file>

<file path=ppt/slides/slide1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2"/>
          <a:stretch>
            <a:fillRect/>
          </a:stretch>
        </a:blipFill>
      </p:bgPr>
    </p:bg>
    <p:spTree>
      <p:nvGrpSpPr>
        <p:cNvPr id="1" name=""/>
        <p:cNvGrpSpPr/>
        <p:nvPr/>
      </p:nvGrpSpPr>
      <p:grpSpPr>
        <a:xfrm>
          <a:off x="0" y="0"/>
          <a:ext cx="0" cy="0"/>
        </a:xfrm>
      </p:grpSpPr>
      <p:sp>
        <p:nvSpPr>
          <p:cNvPr id="176" name="PlaceHolder 1"/>
          <p:cNvSpPr>
            <a:spLocks noGrp="1"/>
          </p:cNvSpPr>
          <p:nvPr>
            <p:ph type="title" idx="4294967295"/>
          </p:nvPr>
        </p:nvSpPr>
        <p:spPr>
          <a:xfrm>
            <a:off x="2643480" y="481320"/>
            <a:ext cx="4603320" cy="719640"/>
          </a:xfrm>
          <a:prstGeom prst="rect">
            <a:avLst/>
          </a:prstGeom>
          <a:noFill/>
          <a:ln w="0">
            <a:noFill/>
          </a:ln>
        </p:spPr>
        <p:txBody>
          <a:bodyPr lIns="0" tIns="0" rIns="0" bIns="0" anchor="b">
            <a:noAutofit/>
          </a:bodyPr>
          <a:lstStyle/>
          <a:p>
            <a:pPr indent="0" defTabSz="914400">
              <a:lnSpc>
                <a:spcPct val="100000"/>
              </a:lnSpc>
              <a:buNone/>
            </a:pPr>
            <a:r>
              <a:rPr lang="zh-CN" sz="3600" b="1" strike="noStrike" spc="299">
                <a:solidFill>
                  <a:schemeClr val="dk1">
                    <a:lumMod val="85000"/>
                    <a:lumOff val="15000"/>
                  </a:schemeClr>
                </a:solidFill>
                <a:latin typeface="Arial"/>
                <a:ea typeface="微软雅黑"/>
              </a:rPr>
              <a:t>装载队伍组织管理的意义</a:t>
            </a:r>
            <a:endParaRPr lang="en-US" sz="3600" b="0" strike="noStrike" spc="-1">
              <a:solidFill>
                <a:schemeClr val="dk1"/>
              </a:solidFill>
              <a:latin typeface="Arial"/>
            </a:endParaRPr>
          </a:p>
        </p:txBody>
      </p:sp>
      <p:sp>
        <p:nvSpPr>
          <p:cNvPr id="177" name="content.1.subtitle"/>
          <p:cNvSpPr/>
          <p:nvPr/>
        </p:nvSpPr>
        <p:spPr>
          <a:xfrm>
            <a:off x="1244520" y="2356560"/>
            <a:ext cx="5880960" cy="659880"/>
          </a:xfrm>
          <a:prstGeom prst="rect">
            <a:avLst/>
          </a:prstGeom>
          <a:noFill/>
          <a:ln w="0">
            <a:noFill/>
          </a:ln>
        </p:spPr>
        <p:style>
          <a:lnRef idx="0"/>
          <a:fillRef idx="0"/>
          <a:effectRef idx="0"/>
          <a:fontRef idx="minor"/>
        </p:style>
        <p:txBody>
          <a:bodyPr lIns="0" tIns="0" rIns="0" bIns="0" anchor="t">
            <a:noAutofit/>
          </a:bodyPr>
          <a:lstStyle/>
          <a:p>
            <a:pPr algn="just" defTabSz="914400">
              <a:lnSpc>
                <a:spcPct val="150000"/>
              </a:lnSpc>
            </a:pPr>
            <a:r>
              <a:rPr lang="zh-CN" sz="2000" b="0" strike="noStrike" spc="-1">
                <a:solidFill>
                  <a:schemeClr val="dk1"/>
                </a:solidFill>
                <a:latin typeface="Arial"/>
                <a:ea typeface="微软雅黑"/>
              </a:rPr>
              <a:t>提高工作效率</a:t>
            </a:r>
            <a:endParaRPr lang="en-US" sz="2000" b="0" strike="noStrike" spc="-1">
              <a:solidFill>
                <a:srgbClr val="000000"/>
              </a:solidFill>
              <a:latin typeface="Arial"/>
            </a:endParaRPr>
          </a:p>
        </p:txBody>
      </p:sp>
      <p:sp>
        <p:nvSpPr>
          <p:cNvPr id="178" name="content.1.title"/>
          <p:cNvSpPr/>
          <p:nvPr/>
        </p:nvSpPr>
        <p:spPr>
          <a:xfrm>
            <a:off x="1329120" y="1487160"/>
            <a:ext cx="6839280" cy="659880"/>
          </a:xfrm>
          <a:prstGeom prst="rect">
            <a:avLst/>
          </a:prstGeom>
          <a:noFill/>
          <a:ln w="0">
            <a:noFill/>
          </a:ln>
        </p:spPr>
        <p:style>
          <a:lnRef idx="0"/>
          <a:fillRef idx="0"/>
          <a:effectRef idx="0"/>
          <a:fontRef idx="minor"/>
        </p:style>
        <p:txBody>
          <a:bodyPr lIns="0" tIns="0" rIns="0" bIns="0" anchor="b">
            <a:noAutofit/>
          </a:bodyPr>
          <a:lstStyle/>
          <a:p>
            <a:pPr defTabSz="914400">
              <a:lnSpc>
                <a:spcPct val="100000"/>
              </a:lnSpc>
            </a:pPr>
            <a:r>
              <a:rPr lang="zh-CN" sz="3000" b="1" strike="noStrike" spc="-1">
                <a:solidFill>
                  <a:schemeClr val="dk1"/>
                </a:solidFill>
                <a:latin typeface="微软雅黑"/>
                <a:ea typeface="微软雅黑"/>
              </a:rPr>
              <a:t>发挥人员潜力</a:t>
            </a:r>
            <a:endParaRPr lang="en-US" sz="3000" b="0" strike="noStrike" spc="-1">
              <a:solidFill>
                <a:srgbClr val="000000"/>
              </a:solidFill>
              <a:latin typeface="Arial"/>
            </a:endParaRPr>
          </a:p>
        </p:txBody>
      </p:sp>
      <p:sp>
        <p:nvSpPr>
          <p:cNvPr id="179" name="椭圆 13"/>
          <p:cNvSpPr/>
          <p:nvPr/>
        </p:nvSpPr>
        <p:spPr>
          <a:xfrm>
            <a:off x="669240" y="1774080"/>
            <a:ext cx="504000" cy="504000"/>
          </a:xfrm>
          <a:prstGeom prst="ellipse">
            <a:avLst/>
          </a:prstGeom>
          <a:solidFill>
            <a:schemeClr val="accent1"/>
          </a:solidFill>
          <a:ln w="0">
            <a:noFill/>
          </a:ln>
          <a:effectLst>
            <a:outerShdw blurRad="101520" dist="38160" algn="l" rotWithShape="0">
              <a:schemeClr val="accent1">
                <a:alpha val="40000"/>
              </a:schemeClr>
            </a:outerShdw>
          </a:effectLst>
        </p:spPr>
        <p:style>
          <a:lnRef idx="0"/>
          <a:fillRef idx="0"/>
          <a:effectRef idx="0"/>
          <a:fontRef idx="minor"/>
        </p:style>
        <p:txBody>
          <a:bodyPr wrap="none" lIns="0" tIns="0" rIns="0" bIns="0" anchor="ctr">
            <a:noAutofit/>
          </a:bodyPr>
          <a:lstStyle/>
          <a:p>
            <a:pPr algn="ctr" defTabSz="914400">
              <a:lnSpc>
                <a:spcPct val="100000"/>
              </a:lnSpc>
            </a:pPr>
            <a:r>
              <a:rPr lang="en-US" sz="1600" b="1" strike="noStrike" spc="-1">
                <a:solidFill>
                  <a:schemeClr val="lt1"/>
                </a:solidFill>
                <a:latin typeface="微软雅黑"/>
                <a:ea typeface="微软雅黑"/>
              </a:rPr>
              <a:t>01</a:t>
            </a:r>
            <a:endParaRPr lang="en-US" sz="1600" b="0" strike="noStrike" spc="-1">
              <a:solidFill>
                <a:srgbClr val="FFFFFF"/>
              </a:solidFill>
              <a:latin typeface="Arial"/>
            </a:endParaRPr>
          </a:p>
        </p:txBody>
      </p:sp>
      <p:sp>
        <p:nvSpPr>
          <p:cNvPr id="180" name="椭圆 14"/>
          <p:cNvSpPr/>
          <p:nvPr/>
        </p:nvSpPr>
        <p:spPr>
          <a:xfrm>
            <a:off x="669240" y="5248800"/>
            <a:ext cx="504000" cy="504000"/>
          </a:xfrm>
          <a:prstGeom prst="ellipse">
            <a:avLst/>
          </a:prstGeom>
          <a:solidFill>
            <a:schemeClr val="accent1"/>
          </a:solidFill>
          <a:ln w="0">
            <a:noFill/>
          </a:ln>
          <a:effectLst>
            <a:outerShdw blurRad="101520" dist="38160" algn="l" rotWithShape="0">
              <a:schemeClr val="accent1">
                <a:alpha val="40000"/>
              </a:schemeClr>
            </a:outerShdw>
          </a:effectLst>
        </p:spPr>
        <p:style>
          <a:lnRef idx="0"/>
          <a:fillRef idx="0"/>
          <a:effectRef idx="0"/>
          <a:fontRef idx="minor"/>
        </p:style>
        <p:txBody>
          <a:bodyPr wrap="none" lIns="0" tIns="0" rIns="0" bIns="0" anchor="ctr">
            <a:noAutofit/>
          </a:bodyPr>
          <a:lstStyle/>
          <a:p>
            <a:pPr algn="ctr" defTabSz="914400">
              <a:lnSpc>
                <a:spcPct val="100000"/>
              </a:lnSpc>
            </a:pPr>
            <a:r>
              <a:rPr lang="en-US" sz="1600" b="1" strike="noStrike" spc="-1">
                <a:solidFill>
                  <a:schemeClr val="lt1"/>
                </a:solidFill>
                <a:latin typeface="微软雅黑"/>
                <a:ea typeface="微软雅黑"/>
              </a:rPr>
              <a:t>03</a:t>
            </a:r>
            <a:endParaRPr lang="en-US" sz="1600" b="0" strike="noStrike" spc="-1">
              <a:solidFill>
                <a:srgbClr val="FFFFFF"/>
              </a:solidFill>
              <a:latin typeface="Arial"/>
            </a:endParaRPr>
          </a:p>
        </p:txBody>
      </p:sp>
      <p:sp>
        <p:nvSpPr>
          <p:cNvPr id="181" name="content.3.subtitle"/>
          <p:cNvSpPr/>
          <p:nvPr/>
        </p:nvSpPr>
        <p:spPr>
          <a:xfrm>
            <a:off x="1333440" y="5716440"/>
            <a:ext cx="5373720" cy="659880"/>
          </a:xfrm>
          <a:prstGeom prst="rect">
            <a:avLst/>
          </a:prstGeom>
          <a:noFill/>
          <a:ln w="0">
            <a:noFill/>
          </a:ln>
        </p:spPr>
        <p:style>
          <a:lnRef idx="0"/>
          <a:fillRef idx="0"/>
          <a:effectRef idx="0"/>
          <a:fontRef idx="minor"/>
        </p:style>
        <p:txBody>
          <a:bodyPr lIns="0" tIns="0" rIns="0" bIns="0" anchor="t">
            <a:noAutofit/>
          </a:bodyPr>
          <a:lstStyle/>
          <a:p>
            <a:pPr algn="just" defTabSz="914400">
              <a:lnSpc>
                <a:spcPct val="150000"/>
              </a:lnSpc>
            </a:pPr>
            <a:r>
              <a:rPr lang="zh-CN" sz="2000" b="0" strike="noStrike" spc="-1">
                <a:solidFill>
                  <a:schemeClr val="dk1"/>
                </a:solidFill>
                <a:latin typeface="微软雅黑"/>
                <a:ea typeface="微软雅黑"/>
              </a:rPr>
              <a:t>提升整体绩效</a:t>
            </a:r>
            <a:endParaRPr lang="en-US" sz="2000" b="0" strike="noStrike" spc="-1">
              <a:solidFill>
                <a:srgbClr val="000000"/>
              </a:solidFill>
              <a:latin typeface="Arial"/>
            </a:endParaRPr>
          </a:p>
        </p:txBody>
      </p:sp>
      <p:sp>
        <p:nvSpPr>
          <p:cNvPr id="182" name="content.3.title"/>
          <p:cNvSpPr/>
          <p:nvPr/>
        </p:nvSpPr>
        <p:spPr>
          <a:xfrm>
            <a:off x="1329120" y="4847760"/>
            <a:ext cx="7379640" cy="659880"/>
          </a:xfrm>
          <a:prstGeom prst="rect">
            <a:avLst/>
          </a:prstGeom>
          <a:noFill/>
          <a:ln w="0">
            <a:noFill/>
          </a:ln>
        </p:spPr>
        <p:style>
          <a:lnRef idx="0"/>
          <a:fillRef idx="0"/>
          <a:effectRef idx="0"/>
          <a:fontRef idx="minor"/>
        </p:style>
        <p:txBody>
          <a:bodyPr lIns="0" tIns="0" rIns="0" bIns="0" anchor="b">
            <a:noAutofit/>
          </a:bodyPr>
          <a:lstStyle/>
          <a:p>
            <a:pPr defTabSz="914400">
              <a:lnSpc>
                <a:spcPct val="100000"/>
              </a:lnSpc>
            </a:pPr>
            <a:r>
              <a:rPr lang="zh-CN" sz="3000" b="1" strike="noStrike" spc="-1">
                <a:solidFill>
                  <a:schemeClr val="dk1"/>
                </a:solidFill>
                <a:latin typeface="微软雅黑"/>
                <a:ea typeface="微软雅黑"/>
              </a:rPr>
              <a:t>培养团队合作精神</a:t>
            </a:r>
            <a:endParaRPr lang="en-US" sz="3000" b="0" strike="noStrike" spc="-1">
              <a:solidFill>
                <a:srgbClr val="000000"/>
              </a:solidFill>
              <a:latin typeface="Arial"/>
            </a:endParaRPr>
          </a:p>
        </p:txBody>
      </p:sp>
      <p:sp>
        <p:nvSpPr>
          <p:cNvPr id="183" name="椭圆 18"/>
          <p:cNvSpPr/>
          <p:nvPr/>
        </p:nvSpPr>
        <p:spPr>
          <a:xfrm>
            <a:off x="669240" y="3511440"/>
            <a:ext cx="504000" cy="504000"/>
          </a:xfrm>
          <a:prstGeom prst="ellipse">
            <a:avLst/>
          </a:prstGeom>
          <a:solidFill>
            <a:schemeClr val="accent1"/>
          </a:solidFill>
          <a:ln w="0">
            <a:noFill/>
          </a:ln>
          <a:effectLst>
            <a:outerShdw blurRad="101520" dist="38160" algn="l" rotWithShape="0">
              <a:schemeClr val="accent1">
                <a:alpha val="40000"/>
              </a:schemeClr>
            </a:outerShdw>
          </a:effectLst>
        </p:spPr>
        <p:style>
          <a:lnRef idx="0"/>
          <a:fillRef idx="0"/>
          <a:effectRef idx="0"/>
          <a:fontRef idx="minor"/>
        </p:style>
        <p:txBody>
          <a:bodyPr wrap="none" lIns="0" tIns="0" rIns="0" bIns="0" anchor="ctr">
            <a:noAutofit/>
          </a:bodyPr>
          <a:lstStyle/>
          <a:p>
            <a:pPr algn="ctr" defTabSz="914400">
              <a:lnSpc>
                <a:spcPct val="100000"/>
              </a:lnSpc>
            </a:pPr>
            <a:r>
              <a:rPr lang="en-US" sz="1600" b="1" strike="noStrike" spc="-1">
                <a:solidFill>
                  <a:schemeClr val="lt1"/>
                </a:solidFill>
                <a:latin typeface="微软雅黑"/>
                <a:ea typeface="微软雅黑"/>
              </a:rPr>
              <a:t>02</a:t>
            </a:r>
            <a:endParaRPr lang="en-US" sz="1600" b="0" strike="noStrike" spc="-1">
              <a:solidFill>
                <a:srgbClr val="FFFFFF"/>
              </a:solidFill>
              <a:latin typeface="Arial"/>
            </a:endParaRPr>
          </a:p>
        </p:txBody>
      </p:sp>
      <p:sp>
        <p:nvSpPr>
          <p:cNvPr id="184" name="content.2.subtitle"/>
          <p:cNvSpPr/>
          <p:nvPr/>
        </p:nvSpPr>
        <p:spPr>
          <a:xfrm>
            <a:off x="1330920" y="3866400"/>
            <a:ext cx="6837480" cy="659880"/>
          </a:xfrm>
          <a:prstGeom prst="rect">
            <a:avLst/>
          </a:prstGeom>
          <a:noFill/>
          <a:ln w="0">
            <a:noFill/>
          </a:ln>
        </p:spPr>
        <p:style>
          <a:lnRef idx="0"/>
          <a:fillRef idx="0"/>
          <a:effectRef idx="0"/>
          <a:fontRef idx="minor"/>
        </p:style>
        <p:txBody>
          <a:bodyPr lIns="0" tIns="0" rIns="0" bIns="0" anchor="t">
            <a:noAutofit/>
          </a:bodyPr>
          <a:lstStyle/>
          <a:p>
            <a:pPr algn="just" defTabSz="914400">
              <a:lnSpc>
                <a:spcPct val="150000"/>
              </a:lnSpc>
            </a:pPr>
            <a:r>
              <a:rPr lang="zh-CN" sz="2000" b="0" strike="noStrike" spc="-1">
                <a:solidFill>
                  <a:schemeClr val="dk1">
                    <a:lumMod val="85000"/>
                    <a:lumOff val="15000"/>
                  </a:schemeClr>
                </a:solidFill>
                <a:latin typeface="微软雅黑"/>
                <a:ea typeface="微软雅黑"/>
              </a:rPr>
              <a:t>减少事故发生</a:t>
            </a:r>
            <a:endParaRPr lang="en-US" sz="2000" b="0" strike="noStrike" spc="-1">
              <a:solidFill>
                <a:srgbClr val="000000"/>
              </a:solidFill>
              <a:latin typeface="Arial"/>
            </a:endParaRPr>
          </a:p>
        </p:txBody>
      </p:sp>
      <p:sp>
        <p:nvSpPr>
          <p:cNvPr id="185" name="content.2.title"/>
          <p:cNvSpPr/>
          <p:nvPr/>
        </p:nvSpPr>
        <p:spPr>
          <a:xfrm>
            <a:off x="1329120" y="3128760"/>
            <a:ext cx="7246800" cy="659880"/>
          </a:xfrm>
          <a:prstGeom prst="rect">
            <a:avLst/>
          </a:prstGeom>
          <a:noFill/>
          <a:ln w="0">
            <a:noFill/>
          </a:ln>
        </p:spPr>
        <p:style>
          <a:lnRef idx="0"/>
          <a:fillRef idx="0"/>
          <a:effectRef idx="0"/>
          <a:fontRef idx="minor"/>
        </p:style>
        <p:txBody>
          <a:bodyPr lIns="0" tIns="0" rIns="0" bIns="0" anchor="b">
            <a:noAutofit/>
          </a:bodyPr>
          <a:lstStyle/>
          <a:p>
            <a:pPr defTabSz="914400">
              <a:lnSpc>
                <a:spcPct val="100000"/>
              </a:lnSpc>
            </a:pPr>
            <a:r>
              <a:rPr lang="zh-CN" sz="3000" b="1" strike="noStrike" spc="-1">
                <a:solidFill>
                  <a:schemeClr val="dk1"/>
                </a:solidFill>
                <a:latin typeface="微软雅黑"/>
                <a:ea typeface="微软雅黑"/>
              </a:rPr>
              <a:t>保障作业安全</a:t>
            </a:r>
            <a:endParaRPr lang="en-US" sz="3000" b="0" strike="noStrike" spc="-1">
              <a:solidFill>
                <a:srgbClr val="000000"/>
              </a:solidFill>
              <a:latin typeface="Arial"/>
            </a:endParaRPr>
          </a:p>
        </p:txBody>
      </p:sp>
    </p:spTree>
  </p:cSld>
  <p:clrMapOvr>
    <a:masterClrMapping/>
  </p:clrMapOvr>
  <p:transition/>
  <p:timing/>
</p:sld>
</file>

<file path=ppt/slides/slide1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2"/>
          <a:stretch>
            <a:fillRect/>
          </a:stretch>
        </a:blipFill>
      </p:bgPr>
    </p:bg>
    <p:spTree>
      <p:nvGrpSpPr>
        <p:cNvPr id="1" name=""/>
        <p:cNvGrpSpPr/>
        <p:nvPr/>
      </p:nvGrpSpPr>
      <p:grpSpPr>
        <a:xfrm>
          <a:off x="0" y="0"/>
          <a:ext cx="0" cy="0"/>
        </a:xfrm>
      </p:grpSpPr>
      <p:sp>
        <p:nvSpPr>
          <p:cNvPr id="186" name="PlaceHolder 1"/>
          <p:cNvSpPr>
            <a:spLocks noGrp="1"/>
          </p:cNvSpPr>
          <p:nvPr>
            <p:ph type="title" idx="4294967295"/>
          </p:nvPr>
        </p:nvSpPr>
        <p:spPr>
          <a:xfrm>
            <a:off x="2241720" y="608400"/>
            <a:ext cx="10968480" cy="705240"/>
          </a:xfrm>
          <a:prstGeom prst="rect">
            <a:avLst/>
          </a:prstGeom>
          <a:noFill/>
          <a:ln w="0">
            <a:noFill/>
          </a:ln>
        </p:spPr>
        <p:txBody>
          <a:bodyPr lIns="90000" tIns="47160" rIns="90000" bIns="47160" anchor="ctr">
            <a:noAutofit/>
          </a:bodyPr>
          <a:lstStyle/>
          <a:p>
            <a:pPr indent="0" defTabSz="914400">
              <a:lnSpc>
                <a:spcPct val="100000"/>
              </a:lnSpc>
              <a:buNone/>
            </a:pPr>
            <a:r>
              <a:rPr lang="zh-CN" sz="3600" b="1" strike="noStrike" spc="299">
                <a:solidFill>
                  <a:schemeClr val="dk1"/>
                </a:solidFill>
                <a:latin typeface="微软雅黑"/>
                <a:ea typeface="微软雅黑"/>
              </a:rPr>
              <a:t>装载队伍组织管理的基本原则</a:t>
            </a:r>
            <a:endParaRPr lang="en-US" sz="3600" b="0" strike="noStrike" spc="-1">
              <a:solidFill>
                <a:schemeClr val="dk1"/>
              </a:solidFill>
              <a:latin typeface="Arial"/>
            </a:endParaRPr>
          </a:p>
        </p:txBody>
      </p:sp>
      <p:sp>
        <p:nvSpPr>
          <p:cNvPr id="187" name="content.1.subtitle"/>
          <p:cNvSpPr/>
          <p:nvPr/>
        </p:nvSpPr>
        <p:spPr>
          <a:xfrm>
            <a:off x="113040" y="3895200"/>
            <a:ext cx="2639880" cy="163404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zh-CN" sz="1500" b="0" strike="noStrike" spc="-1">
                <a:solidFill>
                  <a:schemeClr val="dk1">
                    <a:lumMod val="85000"/>
                    <a:lumOff val="15000"/>
                  </a:schemeClr>
                </a:solidFill>
                <a:latin typeface="微软雅黑"/>
                <a:ea typeface="微软雅黑"/>
              </a:rPr>
              <a:t>明确职责</a:t>
            </a:r>
            <a:endParaRPr lang="en-US" sz="1500" b="0" strike="noStrike" spc="-1">
              <a:solidFill>
                <a:srgbClr val="000000"/>
              </a:solidFill>
              <a:latin typeface="Arial"/>
            </a:endParaRPr>
          </a:p>
        </p:txBody>
      </p:sp>
      <p:sp>
        <p:nvSpPr>
          <p:cNvPr id="188" name="content.1.title"/>
          <p:cNvSpPr/>
          <p:nvPr/>
        </p:nvSpPr>
        <p:spPr>
          <a:xfrm>
            <a:off x="221040" y="2159640"/>
            <a:ext cx="2400120" cy="48600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zh-CN" sz="2200" b="1" strike="noStrike" spc="-1">
                <a:solidFill>
                  <a:schemeClr val="dk1"/>
                </a:solidFill>
                <a:latin typeface="微软雅黑"/>
                <a:ea typeface="微软雅黑"/>
              </a:rPr>
              <a:t>合理分工</a:t>
            </a:r>
            <a:endParaRPr lang="en-US" sz="2200" b="0" strike="noStrike" spc="-1">
              <a:solidFill>
                <a:srgbClr val="000000"/>
              </a:solidFill>
              <a:latin typeface="Arial"/>
            </a:endParaRPr>
          </a:p>
        </p:txBody>
      </p:sp>
      <p:sp>
        <p:nvSpPr>
          <p:cNvPr id="189" name="content.2.subtitle"/>
          <p:cNvSpPr/>
          <p:nvPr/>
        </p:nvSpPr>
        <p:spPr>
          <a:xfrm>
            <a:off x="9320040" y="3642840"/>
            <a:ext cx="2535840" cy="179928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zh-CN" sz="1500" b="0" strike="noStrike" spc="-1">
                <a:solidFill>
                  <a:schemeClr val="dk1">
                    <a:lumMod val="85000"/>
                    <a:lumOff val="15000"/>
                  </a:schemeClr>
                </a:solidFill>
                <a:latin typeface="微软雅黑"/>
                <a:ea typeface="微软雅黑"/>
              </a:rPr>
              <a:t>提升技能</a:t>
            </a:r>
            <a:endParaRPr lang="en-US" sz="1500" b="0" strike="noStrike" spc="-1">
              <a:solidFill>
                <a:srgbClr val="000000"/>
              </a:solidFill>
              <a:latin typeface="Arial"/>
            </a:endParaRPr>
          </a:p>
        </p:txBody>
      </p:sp>
      <p:sp>
        <p:nvSpPr>
          <p:cNvPr id="190" name="content.2.title"/>
          <p:cNvSpPr/>
          <p:nvPr/>
        </p:nvSpPr>
        <p:spPr>
          <a:xfrm>
            <a:off x="9188280" y="1577880"/>
            <a:ext cx="2667240" cy="113184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zh-CN" sz="2200" b="1" strike="noStrike" spc="-1">
                <a:solidFill>
                  <a:schemeClr val="dk1"/>
                </a:solidFill>
                <a:latin typeface="微软雅黑"/>
                <a:ea typeface="微软雅黑"/>
              </a:rPr>
              <a:t>定期培训</a:t>
            </a:r>
            <a:endParaRPr lang="en-US" sz="2200" b="0" strike="noStrike" spc="-1">
              <a:solidFill>
                <a:srgbClr val="000000"/>
              </a:solidFill>
              <a:latin typeface="Arial"/>
            </a:endParaRPr>
          </a:p>
        </p:txBody>
      </p:sp>
      <p:sp>
        <p:nvSpPr>
          <p:cNvPr id="191" name="content.3.subtitle"/>
          <p:cNvSpPr/>
          <p:nvPr/>
        </p:nvSpPr>
        <p:spPr>
          <a:xfrm>
            <a:off x="3272040" y="3763800"/>
            <a:ext cx="2469240" cy="182088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zh-CN" sz="1500" b="0" strike="noStrike" spc="-1">
                <a:solidFill>
                  <a:schemeClr val="dk1">
                    <a:lumMod val="85000"/>
                    <a:lumOff val="15000"/>
                  </a:schemeClr>
                </a:solidFill>
                <a:latin typeface="微软雅黑"/>
                <a:ea typeface="微软雅黑"/>
              </a:rPr>
              <a:t>激发潜能</a:t>
            </a:r>
            <a:endParaRPr lang="en-US" sz="1500" b="0" strike="noStrike" spc="-1">
              <a:solidFill>
                <a:srgbClr val="000000"/>
              </a:solidFill>
              <a:latin typeface="Arial"/>
            </a:endParaRPr>
          </a:p>
        </p:txBody>
      </p:sp>
      <p:sp>
        <p:nvSpPr>
          <p:cNvPr id="192" name="content.3.title"/>
          <p:cNvSpPr/>
          <p:nvPr/>
        </p:nvSpPr>
        <p:spPr>
          <a:xfrm>
            <a:off x="3423240" y="2366640"/>
            <a:ext cx="2228400" cy="34308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zh-CN" sz="2200" b="1" strike="noStrike" spc="-1">
                <a:solidFill>
                  <a:schemeClr val="dk1"/>
                </a:solidFill>
                <a:latin typeface="微软雅黑"/>
                <a:ea typeface="微软雅黑"/>
              </a:rPr>
              <a:t>激励激励</a:t>
            </a:r>
            <a:endParaRPr lang="en-US" sz="2200" b="0" strike="noStrike" spc="-1">
              <a:solidFill>
                <a:srgbClr val="000000"/>
              </a:solidFill>
              <a:latin typeface="Arial"/>
            </a:endParaRPr>
          </a:p>
        </p:txBody>
      </p:sp>
      <p:sp>
        <p:nvSpPr>
          <p:cNvPr id="193" name="content.4.subtitle"/>
          <p:cNvSpPr/>
          <p:nvPr/>
        </p:nvSpPr>
        <p:spPr>
          <a:xfrm>
            <a:off x="6552000" y="3763800"/>
            <a:ext cx="2459520" cy="168948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zh-CN" sz="1500" b="0" strike="noStrike" spc="-1">
                <a:solidFill>
                  <a:schemeClr val="dk1">
                    <a:lumMod val="85000"/>
                    <a:lumOff val="15000"/>
                  </a:schemeClr>
                </a:solidFill>
                <a:latin typeface="微软雅黑"/>
                <a:ea typeface="微软雅黑"/>
              </a:rPr>
              <a:t>共同努力</a:t>
            </a:r>
            <a:endParaRPr lang="en-US" sz="1500" b="0" strike="noStrike" spc="-1">
              <a:solidFill>
                <a:srgbClr val="000000"/>
              </a:solidFill>
              <a:latin typeface="Arial"/>
            </a:endParaRPr>
          </a:p>
        </p:txBody>
      </p:sp>
      <p:sp>
        <p:nvSpPr>
          <p:cNvPr id="194" name="content.4.title"/>
          <p:cNvSpPr/>
          <p:nvPr/>
        </p:nvSpPr>
        <p:spPr>
          <a:xfrm>
            <a:off x="6310800" y="2022480"/>
            <a:ext cx="3008880" cy="68724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zh-CN" sz="2200" b="1" strike="noStrike" spc="-1">
                <a:solidFill>
                  <a:schemeClr val="dk1"/>
                </a:solidFill>
                <a:latin typeface="微软雅黑"/>
                <a:ea typeface="微软雅黑"/>
              </a:rPr>
              <a:t>团队合作</a:t>
            </a:r>
            <a:endParaRPr lang="en-US" sz="2200" b="0" strike="noStrike" spc="-1">
              <a:solidFill>
                <a:srgbClr val="000000"/>
              </a:solidFill>
              <a:latin typeface="Arial"/>
            </a:endParaRPr>
          </a:p>
        </p:txBody>
      </p:sp>
    </p:spTree>
  </p:cSld>
  <p:clrMapOvr>
    <a:masterClrMapping/>
  </p:clrMapOvr>
  <p:transition/>
  <p:timing/>
</p:sld>
</file>

<file path=ppt/slides/slide1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2"/>
          <a:stretch>
            <a:fillRect/>
          </a:stretch>
        </a:blipFill>
      </p:bgPr>
    </p:bg>
    <p:spTree>
      <p:nvGrpSpPr>
        <p:cNvPr id="1" name=""/>
        <p:cNvGrpSpPr/>
        <p:nvPr/>
      </p:nvGrpSpPr>
      <p:grpSpPr>
        <a:xfrm>
          <a:off x="0" y="0"/>
          <a:ext cx="0" cy="0"/>
        </a:xfrm>
      </p:grpSpPr>
      <p:sp>
        <p:nvSpPr>
          <p:cNvPr id="195" name="矩形 6"/>
          <p:cNvSpPr/>
          <p:nvPr/>
        </p:nvSpPr>
        <p:spPr>
          <a:xfrm>
            <a:off x="8392680" y="1403280"/>
            <a:ext cx="3102840" cy="4781880"/>
          </a:xfrm>
          <a:prstGeom prst="rect">
            <a:avLst/>
          </a:prstGeom>
          <a:noFill/>
          <a:ln>
            <a:noFill/>
          </a:ln>
        </p:spPr>
        <p:style>
          <a:lnRef idx="2">
            <a:schemeClr val="accent1">
              <a:lumMod val="75000"/>
            </a:schemeClr>
          </a:lnRef>
          <a:fillRef idx="1">
            <a:schemeClr val="accent1"/>
          </a:fillRef>
          <a:effectRef idx="0"/>
          <a:fontRef idx="minor"/>
        </p:style>
        <p:txBody>
          <a:bodyPr lIns="90000" tIns="45000" rIns="90000" bIns="45000" anchor="ctr">
            <a:noAutofit/>
          </a:bodyPr>
          <a:lstStyle/>
          <a:p>
            <a:pPr algn="ctr" defTabSz="914400">
              <a:lnSpc>
                <a:spcPct val="100000"/>
              </a:lnSpc>
            </a:pPr>
            <a:endParaRPr lang="en-US" sz="1800" b="0" strike="noStrike" spc="-1">
              <a:solidFill>
                <a:schemeClr val="lt1"/>
              </a:solidFill>
              <a:latin typeface="Arial"/>
              <a:ea typeface="微软雅黑"/>
            </a:endParaRPr>
          </a:p>
        </p:txBody>
      </p:sp>
      <p:sp>
        <p:nvSpPr>
          <p:cNvPr id="196" name="title"/>
          <p:cNvSpPr/>
          <p:nvPr/>
        </p:nvSpPr>
        <p:spPr>
          <a:xfrm>
            <a:off x="3310200" y="685800"/>
            <a:ext cx="7092720" cy="1081800"/>
          </a:xfrm>
          <a:prstGeom prst="rect">
            <a:avLst/>
          </a:prstGeom>
          <a:noFill/>
          <a:ln w="0">
            <a:noFill/>
          </a:ln>
        </p:spPr>
        <p:style>
          <a:lnRef idx="0"/>
          <a:fillRef idx="0"/>
          <a:effectRef idx="0"/>
          <a:fontRef idx="minor"/>
        </p:style>
        <p:txBody>
          <a:bodyPr lIns="0" tIns="0" rIns="0" bIns="36360" anchor="b">
            <a:noAutofit/>
          </a:bodyPr>
          <a:lstStyle/>
          <a:p>
            <a:pPr algn="ctr" defTabSz="914400">
              <a:lnSpc>
                <a:spcPct val="100000"/>
              </a:lnSpc>
              <a:tabLst>
                <a:tab pos="0"/>
              </a:tabLst>
            </a:pPr>
            <a:r>
              <a:rPr lang="zh-CN" sz="3500" b="1" strike="noStrike" spc="299">
                <a:solidFill>
                  <a:schemeClr val="dk1"/>
                </a:solidFill>
                <a:latin typeface="Arial"/>
                <a:ea typeface="微软雅黑"/>
              </a:rPr>
              <a:t>装载队伍组织管理的关键要素</a:t>
            </a:r>
            <a:endParaRPr lang="en-US" sz="3500" b="0" strike="noStrike" spc="-1">
              <a:solidFill>
                <a:srgbClr val="000000"/>
              </a:solidFill>
              <a:latin typeface="Arial"/>
            </a:endParaRPr>
          </a:p>
        </p:txBody>
      </p:sp>
      <p:sp>
        <p:nvSpPr>
          <p:cNvPr id="197" name="content"/>
          <p:cNvSpPr/>
          <p:nvPr/>
        </p:nvSpPr>
        <p:spPr>
          <a:xfrm>
            <a:off x="1654920" y="2215440"/>
            <a:ext cx="9145080" cy="3969720"/>
          </a:xfrm>
          <a:prstGeom prst="rect">
            <a:avLst/>
          </a:prstGeom>
          <a:noFill/>
          <a:ln w="0">
            <a:noFill/>
          </a:ln>
        </p:spPr>
        <p:style>
          <a:lnRef idx="0"/>
          <a:fillRef idx="0"/>
          <a:effectRef idx="0"/>
          <a:fontRef idx="minor"/>
        </p:style>
        <p:txBody>
          <a:bodyPr lIns="0" tIns="0" rIns="0" bIns="0" anchor="t">
            <a:noAutofit/>
            <a:scene3d>
              <a:camera prst="orthographicFront"/>
              <a:lightRig rig="threePt" dir="t"/>
            </a:scene3d>
          </a:bodyPr>
          <a:lstStyle/>
          <a:p>
            <a:pPr defTabSz="914400">
              <a:lnSpc>
                <a:spcPct val="130000"/>
              </a:lnSpc>
              <a:tabLst>
                <a:tab pos="0"/>
              </a:tabLst>
            </a:pPr>
            <a:r>
              <a:rPr lang="zh-CN" sz="2500" b="0" strike="noStrike" spc="148">
                <a:solidFill>
                  <a:schemeClr val="dk1"/>
                </a:solidFill>
                <a:latin typeface="Arial"/>
                <a:ea typeface="微软雅黑"/>
              </a:rPr>
              <a:t>在仓库货物装载队伍组织管理中，关键要素包括人员招聘和选拔、岗位培训和技能提升、绩效考核和激励机制、人员沟通和团队建设。这些因素共同影响着装载队伍的工作效率和整体绩效。</a:t>
            </a:r>
            <a:endParaRPr lang="en-US" sz="2500" b="0" strike="noStrike" spc="-1">
              <a:solidFill>
                <a:srgbClr val="000000"/>
              </a:solidFill>
              <a:latin typeface="Arial"/>
            </a:endParaRPr>
          </a:p>
        </p:txBody>
      </p:sp>
      <p:sp>
        <p:nvSpPr>
          <p:cNvPr id="198" name="PlaceHolder 1"/>
          <p:cNvSpPr>
            <a:spLocks noGrp="1"/>
          </p:cNvSpPr>
          <p:nvPr>
            <p:ph type="title" idx="4294967295"/>
          </p:nvPr>
        </p:nvSpPr>
        <p:spPr>
          <a:xfrm>
            <a:off x="0" y="360000"/>
            <a:ext cx="10799640" cy="719640"/>
          </a:xfrm>
          <a:prstGeom prst="rect">
            <a:avLst/>
          </a:prstGeom>
          <a:noFill/>
          <a:ln w="0">
            <a:noFill/>
          </a:ln>
        </p:spPr>
        <p:txBody>
          <a:bodyPr lIns="90000" tIns="47160" rIns="90000" bIns="47160" anchor="ctr">
            <a:noAutofit/>
          </a:bodyPr>
          <a:lstStyle/>
          <a:p>
            <a:pPr indent="0" defTabSz="914400">
              <a:lnSpc>
                <a:spcPct val="100000"/>
              </a:lnSpc>
              <a:buNone/>
            </a:pPr>
            <a:r>
              <a:rPr lang="en-US" sz="3600" b="1" strike="noStrike" spc="299">
                <a:solidFill>
                  <a:schemeClr val="dk1">
                    <a:lumMod val="85000"/>
                    <a:lumOff val="15000"/>
                  </a:schemeClr>
                </a:solidFill>
                <a:latin typeface="Arial"/>
                <a:ea typeface="微软雅黑"/>
              </a:rPr>
              <a:t> </a:t>
            </a:r>
            <a:endParaRPr lang="en-US" sz="3600" b="0" strike="noStrike" spc="-1">
              <a:solidFill>
                <a:schemeClr val="dk1"/>
              </a:solidFill>
              <a:latin typeface="Arial"/>
            </a:endParaRPr>
          </a:p>
        </p:txBody>
      </p:sp>
    </p:spTree>
  </p:cSld>
  <p:clrMapOvr>
    <a:masterClrMapping/>
  </p:clrMapOvr>
  <p:transition/>
  <p:timing/>
</p:sld>
</file>

<file path=ppt/slides/slide1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2"/>
          <a:stretch>
            <a:fillRect/>
          </a:stretch>
        </a:blipFill>
      </p:bgPr>
    </p:bg>
    <p:spTree>
      <p:nvGrpSpPr>
        <p:cNvPr id="1" name=""/>
        <p:cNvGrpSpPr/>
        <p:nvPr/>
      </p:nvGrpSpPr>
      <p:grpSpPr>
        <a:xfrm>
          <a:off x="0" y="0"/>
          <a:ext cx="0" cy="0"/>
        </a:xfrm>
      </p:grpSpPr>
      <p:sp>
        <p:nvSpPr>
          <p:cNvPr id="199" name="矩形 28"/>
          <p:cNvSpPr/>
          <p:nvPr/>
        </p:nvSpPr>
        <p:spPr>
          <a:xfrm>
            <a:off x="3473280" y="1821960"/>
            <a:ext cx="2529360" cy="4017240"/>
          </a:xfrm>
          <a:prstGeom prst="rect">
            <a:avLst/>
          </a:prstGeom>
          <a:noFill/>
          <a:ln>
            <a:noFill/>
          </a:ln>
          <a:effectLst>
            <a:outerShdw blurRad="50760" dist="37674" dir="2700000" algn="tl" rotWithShape="0">
              <a:schemeClr val="accent1">
                <a:alpha val="40000"/>
              </a:schemeClr>
            </a:outerShdw>
          </a:effectLst>
        </p:spPr>
        <p:style>
          <a:lnRef idx="2">
            <a:schemeClr val="accent1">
              <a:shade val="50000"/>
            </a:schemeClr>
          </a:lnRef>
          <a:fillRef idx="1">
            <a:schemeClr val="accent1"/>
          </a:fillRef>
          <a:effectRef idx="0">
            <a:schemeClr val="accent1"/>
          </a:effectRef>
          <a:fontRef idx="minor"/>
        </p:style>
        <p:txBody>
          <a:bodyPr lIns="90000" tIns="45000" rIns="90000" bIns="45000" anchor="ctr">
            <a:noAutofit/>
          </a:bodyPr>
          <a:lstStyle/>
          <a:p>
            <a:pPr algn="ctr" defTabSz="914400">
              <a:lnSpc>
                <a:spcPct val="100000"/>
              </a:lnSpc>
            </a:pPr>
            <a:endParaRPr lang="en-US" sz="1800" b="0" strike="noStrike" spc="-1">
              <a:solidFill>
                <a:schemeClr val="lt1"/>
              </a:solidFill>
              <a:latin typeface="Arial"/>
              <a:ea typeface="微软雅黑"/>
            </a:endParaRPr>
          </a:p>
        </p:txBody>
      </p:sp>
      <p:sp>
        <p:nvSpPr>
          <p:cNvPr id="200" name="content.2.title"/>
          <p:cNvSpPr/>
          <p:nvPr/>
        </p:nvSpPr>
        <p:spPr>
          <a:xfrm>
            <a:off x="2835360" y="1675080"/>
            <a:ext cx="2852640" cy="503280"/>
          </a:xfrm>
          <a:prstGeom prst="rect">
            <a:avLst/>
          </a:prstGeom>
          <a:noFill/>
          <a:ln w="0">
            <a:noFill/>
          </a:ln>
        </p:spPr>
        <p:style>
          <a:lnRef idx="0"/>
          <a:fillRef idx="0"/>
          <a:effectRef idx="0"/>
          <a:fontRef idx="minor"/>
        </p:style>
        <p:txBody>
          <a:bodyPr lIns="0" tIns="0" rIns="0" bIns="0" anchor="t">
            <a:noAutofit/>
          </a:bodyPr>
          <a:lstStyle/>
          <a:p>
            <a:pPr algn="just" defTabSz="914400">
              <a:lnSpc>
                <a:spcPct val="100000"/>
              </a:lnSpc>
            </a:pPr>
            <a:r>
              <a:rPr lang="zh-CN" sz="2200" b="1" strike="noStrike" spc="-1">
                <a:solidFill>
                  <a:schemeClr val="dk1"/>
                </a:solidFill>
                <a:latin typeface="微软雅黑"/>
                <a:ea typeface="微软雅黑"/>
              </a:rPr>
              <a:t>设立优秀装载员工奖励计划</a:t>
            </a:r>
            <a:endParaRPr lang="en-US" sz="2200" b="0" strike="noStrike" spc="-1">
              <a:solidFill>
                <a:srgbClr val="000000"/>
              </a:solidFill>
              <a:latin typeface="Arial"/>
            </a:endParaRPr>
          </a:p>
        </p:txBody>
      </p:sp>
      <p:sp>
        <p:nvSpPr>
          <p:cNvPr id="201" name="content.2.content"/>
          <p:cNvSpPr/>
          <p:nvPr/>
        </p:nvSpPr>
        <p:spPr>
          <a:xfrm>
            <a:off x="2569320" y="3621960"/>
            <a:ext cx="2317320" cy="1906560"/>
          </a:xfrm>
          <a:prstGeom prst="rect">
            <a:avLst/>
          </a:prstGeom>
          <a:noFill/>
          <a:ln w="0">
            <a:noFill/>
          </a:ln>
        </p:spPr>
        <p:style>
          <a:lnRef idx="0"/>
          <a:fillRef idx="0"/>
          <a:effectRef idx="0"/>
          <a:fontRef idx="minor"/>
        </p:style>
        <p:txBody>
          <a:bodyPr lIns="0" tIns="0" rIns="0" bIns="0" anchor="t">
            <a:noAutofit/>
          </a:bodyPr>
          <a:lstStyle/>
          <a:p>
            <a:pPr defTabSz="914400">
              <a:lnSpc>
                <a:spcPct val="150000"/>
              </a:lnSpc>
              <a:tabLst>
                <a:tab pos="0"/>
              </a:tabLst>
            </a:pPr>
            <a:r>
              <a:rPr lang="zh-CN" sz="1500" b="0" strike="noStrike" spc="-1">
                <a:solidFill>
                  <a:schemeClr val="dk1">
                    <a:lumMod val="85000"/>
                    <a:lumOff val="15000"/>
                  </a:schemeClr>
                </a:solidFill>
                <a:latin typeface="微软雅黑"/>
                <a:ea typeface="微软雅黑"/>
              </a:rPr>
              <a:t>为表现优秀的装载员工设立奖励计划，激励员工提升工作表现。</a:t>
            </a:r>
            <a:endParaRPr lang="en-US" sz="1500" b="0" strike="noStrike" spc="-1">
              <a:solidFill>
                <a:srgbClr val="000000"/>
              </a:solidFill>
              <a:latin typeface="Arial"/>
            </a:endParaRPr>
          </a:p>
        </p:txBody>
      </p:sp>
      <p:sp>
        <p:nvSpPr>
          <p:cNvPr id="202" name="矩形 33"/>
          <p:cNvSpPr/>
          <p:nvPr/>
        </p:nvSpPr>
        <p:spPr>
          <a:xfrm>
            <a:off x="6208560" y="1821960"/>
            <a:ext cx="2528280" cy="4017240"/>
          </a:xfrm>
          <a:prstGeom prst="rect">
            <a:avLst/>
          </a:prstGeom>
          <a:noFill/>
          <a:ln>
            <a:noFill/>
          </a:ln>
          <a:effectLst>
            <a:outerShdw blurRad="50760" dist="37674" dir="2700000" algn="tl" rotWithShape="0">
              <a:schemeClr val="accent1">
                <a:alpha val="40000"/>
              </a:schemeClr>
            </a:outerShdw>
          </a:effectLst>
        </p:spPr>
        <p:style>
          <a:lnRef idx="2">
            <a:schemeClr val="accent1">
              <a:shade val="50000"/>
            </a:schemeClr>
          </a:lnRef>
          <a:fillRef idx="1">
            <a:schemeClr val="accent1"/>
          </a:fillRef>
          <a:effectRef idx="0">
            <a:schemeClr val="accent1"/>
          </a:effectRef>
          <a:fontRef idx="minor"/>
        </p:style>
        <p:txBody>
          <a:bodyPr lIns="90000" tIns="45000" rIns="90000" bIns="45000" anchor="ctr">
            <a:noAutofit/>
          </a:bodyPr>
          <a:lstStyle/>
          <a:p>
            <a:pPr algn="ctr" defTabSz="914400">
              <a:lnSpc>
                <a:spcPct val="100000"/>
              </a:lnSpc>
            </a:pPr>
            <a:endParaRPr lang="en-US" sz="1800" b="0" strike="noStrike" spc="-1">
              <a:solidFill>
                <a:schemeClr val="lt1"/>
              </a:solidFill>
              <a:latin typeface="Arial"/>
              <a:ea typeface="微软雅黑"/>
            </a:endParaRPr>
          </a:p>
        </p:txBody>
      </p:sp>
      <p:sp>
        <p:nvSpPr>
          <p:cNvPr id="203" name="content.3.title"/>
          <p:cNvSpPr/>
          <p:nvPr/>
        </p:nvSpPr>
        <p:spPr>
          <a:xfrm>
            <a:off x="5789160" y="1675080"/>
            <a:ext cx="2946600" cy="376200"/>
          </a:xfrm>
          <a:prstGeom prst="rect">
            <a:avLst/>
          </a:prstGeom>
          <a:noFill/>
          <a:ln w="0">
            <a:noFill/>
          </a:ln>
        </p:spPr>
        <p:style>
          <a:lnRef idx="0"/>
          <a:fillRef idx="0"/>
          <a:effectRef idx="0"/>
          <a:fontRef idx="minor"/>
        </p:style>
        <p:txBody>
          <a:bodyPr lIns="0" tIns="0" rIns="0" bIns="0" anchor="t">
            <a:noAutofit/>
          </a:bodyPr>
          <a:lstStyle/>
          <a:p>
            <a:pPr algn="just" defTabSz="914400">
              <a:lnSpc>
                <a:spcPct val="100000"/>
              </a:lnSpc>
            </a:pPr>
            <a:r>
              <a:rPr lang="zh-CN" sz="2200" b="1" strike="noStrike" spc="-1">
                <a:solidFill>
                  <a:schemeClr val="dk1"/>
                </a:solidFill>
                <a:latin typeface="微软雅黑"/>
                <a:ea typeface="微软雅黑"/>
              </a:rPr>
              <a:t>每月举行一次团队建设活动</a:t>
            </a:r>
            <a:endParaRPr lang="en-US" sz="2200" b="0" strike="noStrike" spc="-1">
              <a:solidFill>
                <a:srgbClr val="000000"/>
              </a:solidFill>
              <a:latin typeface="Arial"/>
            </a:endParaRPr>
          </a:p>
        </p:txBody>
      </p:sp>
      <p:sp>
        <p:nvSpPr>
          <p:cNvPr id="204" name="content.3.content"/>
          <p:cNvSpPr/>
          <p:nvPr/>
        </p:nvSpPr>
        <p:spPr>
          <a:xfrm>
            <a:off x="5557680" y="3558600"/>
            <a:ext cx="2184120" cy="2280600"/>
          </a:xfrm>
          <a:prstGeom prst="rect">
            <a:avLst/>
          </a:prstGeom>
          <a:noFill/>
          <a:ln w="0">
            <a:noFill/>
          </a:ln>
        </p:spPr>
        <p:style>
          <a:lnRef idx="0"/>
          <a:fillRef idx="0"/>
          <a:effectRef idx="0"/>
          <a:fontRef idx="minor"/>
        </p:style>
        <p:txBody>
          <a:bodyPr lIns="0" tIns="0" rIns="0" bIns="0" anchor="t">
            <a:noAutofit/>
          </a:bodyPr>
          <a:lstStyle/>
          <a:p>
            <a:pPr defTabSz="914400">
              <a:lnSpc>
                <a:spcPct val="150000"/>
              </a:lnSpc>
              <a:tabLst>
                <a:tab pos="0"/>
              </a:tabLst>
            </a:pPr>
            <a:r>
              <a:rPr lang="zh-CN" sz="1500" b="0" strike="noStrike" spc="-1">
                <a:solidFill>
                  <a:schemeClr val="dk1">
                    <a:lumMod val="85000"/>
                    <a:lumOff val="15000"/>
                  </a:schemeClr>
                </a:solidFill>
                <a:latin typeface="微软雅黑"/>
                <a:ea typeface="微软雅黑"/>
              </a:rPr>
              <a:t>定期举行团队建设活动，促进员工之间的合作与沟通。</a:t>
            </a:r>
            <a:endParaRPr lang="en-US" sz="1500" b="0" strike="noStrike" spc="-1">
              <a:solidFill>
                <a:srgbClr val="000000"/>
              </a:solidFill>
              <a:latin typeface="Arial"/>
            </a:endParaRPr>
          </a:p>
        </p:txBody>
      </p:sp>
      <p:sp>
        <p:nvSpPr>
          <p:cNvPr id="205" name="矩形 38"/>
          <p:cNvSpPr/>
          <p:nvPr/>
        </p:nvSpPr>
        <p:spPr>
          <a:xfrm>
            <a:off x="8942040" y="1821960"/>
            <a:ext cx="2528280" cy="4017240"/>
          </a:xfrm>
          <a:prstGeom prst="rect">
            <a:avLst/>
          </a:prstGeom>
          <a:noFill/>
          <a:ln>
            <a:noFill/>
          </a:ln>
          <a:effectLst>
            <a:outerShdw blurRad="50760" dist="37674" dir="2700000" algn="tl" rotWithShape="0">
              <a:schemeClr val="accent1">
                <a:alpha val="40000"/>
              </a:schemeClr>
            </a:outerShdw>
          </a:effectLst>
        </p:spPr>
        <p:style>
          <a:lnRef idx="2">
            <a:schemeClr val="accent1">
              <a:shade val="50000"/>
            </a:schemeClr>
          </a:lnRef>
          <a:fillRef idx="1">
            <a:schemeClr val="accent1"/>
          </a:fillRef>
          <a:effectRef idx="0">
            <a:schemeClr val="accent1"/>
          </a:effectRef>
          <a:fontRef idx="minor"/>
        </p:style>
        <p:txBody>
          <a:bodyPr lIns="90000" tIns="45000" rIns="90000" bIns="45000" anchor="ctr">
            <a:noAutofit/>
          </a:bodyPr>
          <a:lstStyle/>
          <a:p>
            <a:pPr algn="ctr" defTabSz="914400">
              <a:lnSpc>
                <a:spcPct val="100000"/>
              </a:lnSpc>
            </a:pPr>
            <a:endParaRPr lang="en-US" sz="1800" b="0" strike="noStrike" spc="-1">
              <a:solidFill>
                <a:schemeClr val="lt1"/>
              </a:solidFill>
              <a:latin typeface="Arial"/>
              <a:ea typeface="微软雅黑"/>
            </a:endParaRPr>
          </a:p>
        </p:txBody>
      </p:sp>
      <p:sp>
        <p:nvSpPr>
          <p:cNvPr id="206" name="content.4.title"/>
          <p:cNvSpPr/>
          <p:nvPr/>
        </p:nvSpPr>
        <p:spPr>
          <a:xfrm>
            <a:off x="9257040" y="1675080"/>
            <a:ext cx="2974680" cy="495720"/>
          </a:xfrm>
          <a:prstGeom prst="rect">
            <a:avLst/>
          </a:prstGeom>
          <a:noFill/>
          <a:ln w="0">
            <a:noFill/>
          </a:ln>
        </p:spPr>
        <p:style>
          <a:lnRef idx="0"/>
          <a:fillRef idx="0"/>
          <a:effectRef idx="0"/>
          <a:fontRef idx="minor"/>
        </p:style>
        <p:txBody>
          <a:bodyPr lIns="0" tIns="0" rIns="0" bIns="0" anchor="t">
            <a:noAutofit/>
          </a:bodyPr>
          <a:lstStyle/>
          <a:p>
            <a:pPr algn="just" defTabSz="914400">
              <a:lnSpc>
                <a:spcPct val="100000"/>
              </a:lnSpc>
            </a:pPr>
            <a:r>
              <a:rPr lang="zh-CN" sz="2200" b="1" strike="noStrike" spc="-1">
                <a:solidFill>
                  <a:schemeClr val="dk1"/>
                </a:solidFill>
                <a:latin typeface="微软雅黑"/>
                <a:ea typeface="微软雅黑"/>
              </a:rPr>
              <a:t>每季度进行一次绩效考核和评定</a:t>
            </a:r>
            <a:endParaRPr lang="en-US" sz="2200" b="0" strike="noStrike" spc="-1">
              <a:solidFill>
                <a:srgbClr val="000000"/>
              </a:solidFill>
              <a:latin typeface="Arial"/>
            </a:endParaRPr>
          </a:p>
        </p:txBody>
      </p:sp>
      <p:sp>
        <p:nvSpPr>
          <p:cNvPr id="207" name="content.4.content"/>
          <p:cNvSpPr/>
          <p:nvPr/>
        </p:nvSpPr>
        <p:spPr>
          <a:xfrm>
            <a:off x="9055800" y="3621960"/>
            <a:ext cx="2948760" cy="2126160"/>
          </a:xfrm>
          <a:prstGeom prst="rect">
            <a:avLst/>
          </a:prstGeom>
          <a:noFill/>
          <a:ln w="0">
            <a:noFill/>
          </a:ln>
        </p:spPr>
        <p:style>
          <a:lnRef idx="0"/>
          <a:fillRef idx="0"/>
          <a:effectRef idx="0"/>
          <a:fontRef idx="minor"/>
        </p:style>
        <p:txBody>
          <a:bodyPr lIns="0" tIns="0" rIns="0" bIns="0" anchor="t">
            <a:noAutofit/>
          </a:bodyPr>
          <a:lstStyle/>
          <a:p>
            <a:pPr defTabSz="914400">
              <a:lnSpc>
                <a:spcPct val="150000"/>
              </a:lnSpc>
              <a:tabLst>
                <a:tab pos="0"/>
              </a:tabLst>
            </a:pPr>
            <a:r>
              <a:rPr lang="zh-CN" sz="1500" b="0" strike="noStrike" spc="-1">
                <a:solidFill>
                  <a:schemeClr val="dk1">
                    <a:lumMod val="85000"/>
                    <a:lumOff val="15000"/>
                  </a:schemeClr>
                </a:solidFill>
                <a:latin typeface="微软雅黑"/>
                <a:ea typeface="微软雅黑"/>
              </a:rPr>
              <a:t>每季度对装载队伍进行绩效考核和评定，激励员工提升工作绩效。</a:t>
            </a:r>
            <a:endParaRPr lang="en-US" sz="1500" b="0" strike="noStrike" spc="-1">
              <a:solidFill>
                <a:srgbClr val="000000"/>
              </a:solidFill>
              <a:latin typeface="Arial"/>
            </a:endParaRPr>
          </a:p>
        </p:txBody>
      </p:sp>
      <p:sp>
        <p:nvSpPr>
          <p:cNvPr id="208" name="PlaceHolder 1"/>
          <p:cNvSpPr>
            <a:spLocks noGrp="1"/>
          </p:cNvSpPr>
          <p:nvPr>
            <p:ph type="title" idx="4294967295"/>
          </p:nvPr>
        </p:nvSpPr>
        <p:spPr>
          <a:xfrm>
            <a:off x="1802880" y="360000"/>
            <a:ext cx="10799640" cy="719640"/>
          </a:xfrm>
          <a:prstGeom prst="rect">
            <a:avLst/>
          </a:prstGeom>
          <a:noFill/>
          <a:ln w="0">
            <a:noFill/>
          </a:ln>
        </p:spPr>
        <p:txBody>
          <a:bodyPr lIns="90000" tIns="47160" rIns="90000" bIns="47160" anchor="ctr">
            <a:noAutofit/>
          </a:bodyPr>
          <a:lstStyle/>
          <a:p>
            <a:pPr indent="0" defTabSz="914400">
              <a:lnSpc>
                <a:spcPct val="100000"/>
              </a:lnSpc>
              <a:buNone/>
            </a:pPr>
            <a:r>
              <a:rPr lang="zh-CN" sz="3600" b="1" strike="noStrike" spc="299">
                <a:solidFill>
                  <a:schemeClr val="dk1">
                    <a:lumMod val="85000"/>
                    <a:lumOff val="15000"/>
                  </a:schemeClr>
                </a:solidFill>
                <a:latin typeface="Arial"/>
                <a:ea typeface="微软雅黑"/>
              </a:rPr>
              <a:t>仓库货物装载队伍组织管理的实践案例</a:t>
            </a:r>
            <a:endParaRPr lang="en-US" sz="3600" b="0" strike="noStrike" spc="-1">
              <a:solidFill>
                <a:schemeClr val="dk1"/>
              </a:solidFill>
              <a:latin typeface="Arial"/>
            </a:endParaRPr>
          </a:p>
        </p:txBody>
      </p:sp>
      <p:sp>
        <p:nvSpPr>
          <p:cNvPr id="209" name="矩形 19"/>
          <p:cNvSpPr/>
          <p:nvPr/>
        </p:nvSpPr>
        <p:spPr>
          <a:xfrm>
            <a:off x="729720" y="1821960"/>
            <a:ext cx="2529360" cy="4017240"/>
          </a:xfrm>
          <a:prstGeom prst="rect">
            <a:avLst/>
          </a:prstGeom>
          <a:noFill/>
          <a:ln>
            <a:noFill/>
          </a:ln>
          <a:effectLst>
            <a:outerShdw blurRad="50760" dist="37674" dir="2700000" algn="tl" rotWithShape="0">
              <a:schemeClr val="accent1">
                <a:alpha val="40000"/>
              </a:schemeClr>
            </a:outerShdw>
          </a:effectLst>
        </p:spPr>
        <p:style>
          <a:lnRef idx="2">
            <a:schemeClr val="accent1">
              <a:shade val="50000"/>
            </a:schemeClr>
          </a:lnRef>
          <a:fillRef idx="1">
            <a:schemeClr val="accent1"/>
          </a:fillRef>
          <a:effectRef idx="0">
            <a:schemeClr val="accent1"/>
          </a:effectRef>
          <a:fontRef idx="minor"/>
        </p:style>
        <p:txBody>
          <a:bodyPr lIns="90000" tIns="45000" rIns="90000" bIns="45000" anchor="ctr">
            <a:noAutofit/>
          </a:bodyPr>
          <a:lstStyle/>
          <a:p>
            <a:pPr algn="ctr" defTabSz="914400">
              <a:lnSpc>
                <a:spcPct val="100000"/>
              </a:lnSpc>
            </a:pPr>
            <a:endParaRPr lang="en-US" sz="1800" b="0" strike="noStrike" spc="-1">
              <a:solidFill>
                <a:schemeClr val="lt1"/>
              </a:solidFill>
              <a:latin typeface="Arial"/>
              <a:ea typeface="微软雅黑"/>
            </a:endParaRPr>
          </a:p>
        </p:txBody>
      </p:sp>
      <p:sp>
        <p:nvSpPr>
          <p:cNvPr id="210" name="content.1.title"/>
          <p:cNvSpPr/>
          <p:nvPr/>
        </p:nvSpPr>
        <p:spPr>
          <a:xfrm>
            <a:off x="57960" y="1675080"/>
            <a:ext cx="2676240" cy="376200"/>
          </a:xfrm>
          <a:prstGeom prst="rect">
            <a:avLst/>
          </a:prstGeom>
          <a:noFill/>
          <a:ln w="0">
            <a:noFill/>
          </a:ln>
        </p:spPr>
        <p:style>
          <a:lnRef idx="0"/>
          <a:fillRef idx="0"/>
          <a:effectRef idx="0"/>
          <a:fontRef idx="minor"/>
        </p:style>
        <p:txBody>
          <a:bodyPr lIns="0" tIns="0" rIns="0" bIns="0" anchor="t">
            <a:noAutofit/>
          </a:bodyPr>
          <a:lstStyle/>
          <a:p>
            <a:pPr algn="just" defTabSz="914400">
              <a:lnSpc>
                <a:spcPct val="100000"/>
              </a:lnSpc>
            </a:pPr>
            <a:r>
              <a:rPr lang="zh-CN" sz="2200" b="1" strike="noStrike" spc="-1">
                <a:solidFill>
                  <a:schemeClr val="dk1"/>
                </a:solidFill>
                <a:latin typeface="微软雅黑"/>
                <a:ea typeface="微软雅黑"/>
              </a:rPr>
              <a:t>装载班组定期轮岗培训</a:t>
            </a:r>
            <a:endParaRPr lang="en-US" sz="2200" b="0" strike="noStrike" spc="-1">
              <a:solidFill>
                <a:srgbClr val="000000"/>
              </a:solidFill>
              <a:latin typeface="Arial"/>
            </a:endParaRPr>
          </a:p>
        </p:txBody>
      </p:sp>
      <p:sp>
        <p:nvSpPr>
          <p:cNvPr id="211" name="content.1.content"/>
          <p:cNvSpPr/>
          <p:nvPr/>
        </p:nvSpPr>
        <p:spPr>
          <a:xfrm>
            <a:off x="57960" y="3558600"/>
            <a:ext cx="1978920" cy="3171960"/>
          </a:xfrm>
          <a:prstGeom prst="rect">
            <a:avLst/>
          </a:prstGeom>
          <a:noFill/>
          <a:ln w="0">
            <a:noFill/>
          </a:ln>
        </p:spPr>
        <p:style>
          <a:lnRef idx="0"/>
          <a:fillRef idx="0"/>
          <a:effectRef idx="0"/>
          <a:fontRef idx="minor"/>
        </p:style>
        <p:txBody>
          <a:bodyPr lIns="0" tIns="0" rIns="0" bIns="0" anchor="t">
            <a:noAutofit/>
          </a:bodyPr>
          <a:lstStyle/>
          <a:p>
            <a:pPr defTabSz="914400">
              <a:lnSpc>
                <a:spcPct val="150000"/>
              </a:lnSpc>
              <a:tabLst>
                <a:tab pos="0"/>
              </a:tabLst>
            </a:pPr>
            <a:r>
              <a:rPr lang="zh-CN" sz="1500" b="0" strike="noStrike" spc="-1">
                <a:solidFill>
                  <a:schemeClr val="dk1">
                    <a:lumMod val="85000"/>
                    <a:lumOff val="15000"/>
                  </a:schemeClr>
                </a:solidFill>
                <a:latin typeface="微软雅黑"/>
                <a:ea typeface="微软雅黑"/>
              </a:rPr>
              <a:t>定期对装载班组进行轮岗培训，提升员工技能和工作效率。</a:t>
            </a:r>
            <a:endParaRPr lang="en-US" sz="1500" b="0" strike="noStrike" spc="-1">
              <a:solidFill>
                <a:srgbClr val="000000"/>
              </a:solidFill>
              <a:latin typeface="Arial"/>
            </a:endParaRPr>
          </a:p>
        </p:txBody>
      </p:sp>
    </p:spTree>
  </p:cSld>
  <p:clrMapOvr>
    <a:masterClrMapping/>
  </p:clrMapOvr>
  <p:transition/>
  <p:timing/>
</p:sld>
</file>

<file path=ppt/slides/slide2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https://d.book118.com/738126074010006050</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WPS">
  <a:themeElements>
    <a:clrScheme name="WPS">
      <a:dk1>
        <a:srgbClr val="000000"/>
      </a:dk1>
      <a:lt1>
        <a:srgbClr val="FFFFFF"/>
      </a:lt1>
      <a:dk2>
        <a:srgbClr val="44546A"/>
      </a:dk2>
      <a:lt2>
        <a:srgbClr val="E7E6E6"/>
      </a:lt2>
      <a:accent1>
        <a:srgbClr val="4874CB"/>
      </a:accent1>
      <a:accent2>
        <a:srgbClr val="EE822F"/>
      </a:accent2>
      <a:accent3>
        <a:srgbClr val="F2BA02"/>
      </a:accent3>
      <a:accent4>
        <a:srgbClr val="75BD42"/>
      </a:accent4>
      <a:accent5>
        <a:srgbClr val="30C0B4"/>
      </a:accent5>
      <a:accent6>
        <a:srgbClr val="E54C5E"/>
      </a:accent6>
      <a:hlink>
        <a:srgbClr val="0026E5"/>
      </a:hlink>
      <a:folHlink>
        <a:srgbClr val="7E1FAD"/>
      </a:folHlink>
    </a:clrScheme>
    <a:fontScheme name="WPS">
      <a:majorFont>
        <a:latin typeface="Arial"/>
        <a:ea typeface="微软雅黑"/>
        <a:cs typeface="Arial"/>
      </a:majorFont>
      <a:minorFont>
        <a:latin typeface="Arial"/>
        <a:ea typeface="微软雅黑"/>
        <a:cs typeface="Arial"/>
      </a:minorFont>
    </a:fontScheme>
    <a:fmtScheme>
      <a:fillStyleLst>
        <a:solidFill>
          <a:schemeClr val="phClr"/>
        </a:solidFill>
        <a:gradFill>
          <a:gsLst>
            <a:gs pos="0">
              <a:schemeClr val="phClr">
                <a:lumOff val="17500"/>
              </a:schemeClr>
            </a:gs>
            <a:gs pos="100000">
              <a:schemeClr val="phClr"/>
            </a:gs>
          </a:gsLst>
          <a:lin ang="2700000" scaled="0"/>
        </a:gradFill>
        <a:gradFill>
          <a:gsLst>
            <a:gs pos="0">
              <a:schemeClr val="phClr"/>
            </a:gs>
            <a:gs pos="100000">
              <a:schemeClr val="phClr"/>
            </a:gs>
          </a:gsLst>
          <a:lin ang="2700000" scaled="0"/>
        </a:gradFill>
      </a:fillStyleLst>
      <a:lnStyleLst>
        <a:ln w="12700" cap="flat" cmpd="sng" algn="ctr">
          <a:prstDash val="solid"/>
          <a:miter lim="800000"/>
        </a:ln>
        <a:ln w="12700" cap="flat" cmpd="sng" algn="ctr">
          <a:prstDash val="solid"/>
          <a:miter lim="800000"/>
        </a:ln>
        <a:ln w="12700" cap="flat" cmpd="sng" algn="ctr">
          <a:prstDash val="solid"/>
          <a:miter lim="800000"/>
        </a:ln>
      </a:lnStyleLst>
      <a:effectStyleLst>
        <a:effectStyle>
          <a:effectLst/>
        </a:effectStyle>
        <a:effectStyle>
          <a:effectLst/>
        </a:effectStyle>
        <a:effectStyle>
          <a:effectLst/>
        </a:effectStyle>
      </a:effectStyleLst>
      <a:bgFillStyleLst>
        <a:solidFill>
          <a:schemeClr val="phClr"/>
        </a:solidFill>
        <a:solidFill>
          <a:schemeClr val="phClr">
            <a:tint val="95000"/>
          </a:schemeClr>
        </a:solidFill>
        <a:gradFill>
          <a:gsLst>
            <a:gs pos="0">
              <a:schemeClr val="phClr">
                <a:tint val="93000"/>
                <a:shade val="98000"/>
                <a:lumMod val="102000"/>
              </a:schemeClr>
            </a:gs>
            <a:gs pos="50000">
              <a:schemeClr val="phClr">
                <a:tint val="98000"/>
                <a:shade val="90000"/>
                <a:lumMod val="103000"/>
              </a:schemeClr>
            </a:gs>
            <a:gs pos="100000">
              <a:schemeClr val="phClr">
                <a:shade val="63000"/>
              </a:schemeClr>
            </a:gs>
          </a:gsLst>
          <a:lin ang="5400000" scaled="0"/>
        </a:gradFill>
      </a:bgFillStyleLst>
    </a:fmtScheme>
  </a:themeElements>
</a:theme>
</file>

<file path=ppt/theme/theme3.xml><?xml version="1.0" encoding="utf-8"?>
<a:theme xmlns:r="http://schemas.openxmlformats.org/officeDocument/2006/relationships" xmlns:a="http://schemas.openxmlformats.org/drawingml/2006/main" name="WPS">
  <a:themeElements>
    <a:clrScheme name="WPS">
      <a:dk1>
        <a:srgbClr val="000000"/>
      </a:dk1>
      <a:lt1>
        <a:srgbClr val="FFFFFF"/>
      </a:lt1>
      <a:dk2>
        <a:srgbClr val="44546A"/>
      </a:dk2>
      <a:lt2>
        <a:srgbClr val="E7E6E6"/>
      </a:lt2>
      <a:accent1>
        <a:srgbClr val="4874CB"/>
      </a:accent1>
      <a:accent2>
        <a:srgbClr val="EE822F"/>
      </a:accent2>
      <a:accent3>
        <a:srgbClr val="F2BA02"/>
      </a:accent3>
      <a:accent4>
        <a:srgbClr val="75BD42"/>
      </a:accent4>
      <a:accent5>
        <a:srgbClr val="30C0B4"/>
      </a:accent5>
      <a:accent6>
        <a:srgbClr val="E54C5E"/>
      </a:accent6>
      <a:hlink>
        <a:srgbClr val="0026E5"/>
      </a:hlink>
      <a:folHlink>
        <a:srgbClr val="7E1FAD"/>
      </a:folHlink>
    </a:clrScheme>
    <a:fontScheme name="WPS">
      <a:majorFont>
        <a:latin typeface="Arial"/>
        <a:ea typeface="微软雅黑"/>
        <a:cs typeface="Arial"/>
      </a:majorFont>
      <a:minorFont>
        <a:latin typeface="Arial"/>
        <a:ea typeface="微软雅黑"/>
        <a:cs typeface="Arial"/>
      </a:minorFont>
    </a:fontScheme>
    <a:fmtScheme>
      <a:fillStyleLst>
        <a:solidFill>
          <a:schemeClr val="phClr"/>
        </a:solidFill>
        <a:gradFill>
          <a:gsLst>
            <a:gs pos="0">
              <a:schemeClr val="phClr">
                <a:lumOff val="17500"/>
              </a:schemeClr>
            </a:gs>
            <a:gs pos="100000">
              <a:schemeClr val="phClr"/>
            </a:gs>
          </a:gsLst>
          <a:lin ang="2700000" scaled="0"/>
        </a:gradFill>
        <a:gradFill>
          <a:gsLst>
            <a:gs pos="0">
              <a:schemeClr val="phClr"/>
            </a:gs>
            <a:gs pos="100000">
              <a:schemeClr val="phClr"/>
            </a:gs>
          </a:gsLst>
          <a:lin ang="2700000" scaled="0"/>
        </a:gradFill>
      </a:fillStyleLst>
      <a:lnStyleLst>
        <a:ln w="12700" cap="flat" cmpd="sng" algn="ctr">
          <a:prstDash val="solid"/>
          <a:miter lim="800000"/>
        </a:ln>
        <a:ln w="12700" cap="flat" cmpd="sng" algn="ctr">
          <a:prstDash val="solid"/>
          <a:miter lim="800000"/>
        </a:ln>
        <a:ln w="12700" cap="flat" cmpd="sng" algn="ctr">
          <a:prstDash val="solid"/>
          <a:miter lim="800000"/>
        </a:ln>
      </a:lnStyleLst>
      <a:effectStyleLst>
        <a:effectStyle>
          <a:effectLst/>
        </a:effectStyle>
        <a:effectStyle>
          <a:effectLst/>
        </a:effectStyle>
        <a:effectStyle>
          <a:effectLst/>
        </a:effectStyle>
      </a:effectStyleLst>
      <a:bgFillStyleLst>
        <a:solidFill>
          <a:schemeClr val="phClr"/>
        </a:solidFill>
        <a:solidFill>
          <a:schemeClr val="phClr">
            <a:tint val="95000"/>
          </a:schemeClr>
        </a:solidFill>
        <a:gradFill>
          <a:gsLst>
            <a:gs pos="0">
              <a:schemeClr val="phClr">
                <a:tint val="93000"/>
                <a:shade val="98000"/>
                <a:lumMod val="102000"/>
              </a:schemeClr>
            </a:gs>
            <a:gs pos="50000">
              <a:schemeClr val="phClr">
                <a:tint val="98000"/>
                <a:shade val="90000"/>
                <a:lumMod val="103000"/>
              </a:schemeClr>
            </a:gs>
            <a:gs pos="100000">
              <a:schemeClr val="phClr">
                <a:shade val="63000"/>
              </a:schemeClr>
            </a:gs>
          </a:gsLst>
          <a:lin ang="5400000" scaled="0"/>
        </a:gradFill>
      </a:bgFillStyleLst>
    </a:fmtScheme>
  </a:themeElements>
</a:theme>
</file>

<file path=ppt/theme/theme4.xml><?xml version="1.0" encoding="utf-8"?>
<a:theme xmlns:r="http://schemas.openxmlformats.org/officeDocument/2006/relationships" xmlns:a="http://schemas.openxmlformats.org/drawingml/2006/main" name="Office Theme">
  <a:themeElements>
    <a:clrScheme name="LibreOffice">
      <a:dk1>
        <a:srgbClr val="000000"/>
      </a:dk1>
      <a:lt1>
        <a:srgbClr val="FFFFFF"/>
      </a:lt1>
      <a:dk2>
        <a:srgbClr val="000000"/>
      </a:dk2>
      <a:lt2>
        <a:srgbClr val="FFFFFF"/>
      </a:lt2>
      <a:accent1>
        <a:srgbClr val="18A303"/>
      </a:accent1>
      <a:accent2>
        <a:srgbClr val="0369A3"/>
      </a:accent2>
      <a:accent3>
        <a:srgbClr val="A33E03"/>
      </a:accent3>
      <a:accent4>
        <a:srgbClr val="8E03A3"/>
      </a:accent4>
      <a:accent5>
        <a:srgbClr val="C99C00"/>
      </a:accent5>
      <a:accent6>
        <a:srgbClr val="C9211E"/>
      </a:accent6>
      <a:hlink>
        <a:srgbClr val="0000EE"/>
      </a:hlink>
      <a:folHlink>
        <a:srgbClr val="551A8B"/>
      </a:folHlink>
    </a:clrScheme>
    <a:fontScheme name="Office">
      <a:majorFont>
        <a:latin typeface="Arial"/>
        <a:ea typeface="DejaVu Sans"/>
        <a:cs typeface="DejaVu Sans"/>
      </a:majorFont>
      <a:minorFont>
        <a:latin typeface="Arial"/>
        <a:ea typeface="DejaVu Sans"/>
        <a:cs typeface="DejaVu Sans"/>
      </a:minorFont>
    </a:fontScheme>
    <a:fmtScheme>
      <a:fillStyleLst>
        <a:solidFill>
          <a:schemeClr val="phClr"/>
        </a:solidFill>
        <a:solidFill>
          <a:schemeClr val="phClr"/>
        </a:solidFill>
        <a:solidFill>
          <a:schemeClr val="phClr"/>
        </a:solidFill>
      </a:fillStyleLst>
      <a:lnStyleLst>
        <a:ln w="6350" cap="flat" cmpd="sng" algn="ctr">
          <a:prstDash val="solid"/>
          <a:miter/>
        </a:ln>
        <a:ln w="6350" cap="flat" cmpd="sng" algn="ctr">
          <a:prstDash val="solid"/>
          <a:miter/>
        </a:ln>
        <a:ln w="6350" cap="flat" cmpd="sng" algn="ctr">
          <a:prstDash val="solid"/>
          <a:miter/>
        </a:ln>
      </a:lnStyleLst>
      <a:effectStyleLst>
        <a:effectStyle>
          <a:effectLst/>
        </a:effectStyle>
        <a:effectStyle>
          <a:effectLst/>
        </a:effectStyle>
        <a:effectStyle>
          <a:effectLst/>
        </a:effectStyle>
      </a:effectStyleLst>
      <a:bgFillStyleLst>
        <a:solidFill>
          <a:schemeClr val="phClr"/>
        </a:solidFill>
        <a:solidFill>
          <a:schemeClr val="phClr"/>
        </a:solidFill>
        <a:solidFill>
          <a:schemeClr val="phClr"/>
        </a:solidFill>
      </a:bgFillStyleLst>
    </a:fmtScheme>
  </a:themeElemen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140</Paragraphs>
  <Slides>20</Slides>
  <Notes>4</Notes>
  <TotalTime>1</TotalTime>
  <HiddenSlides>0</HiddenSlides>
  <MMClips>0</MMClips>
  <ScaleCrop>0</ScaleCrop>
  <HeadingPairs>
    <vt:vector baseType="variant" size="6">
      <vt:variant>
        <vt:lpstr>Fonts used</vt:lpstr>
      </vt:variant>
      <vt:variant>
        <vt:i4>7</vt:i4>
      </vt:variant>
      <vt:variant>
        <vt:lpstr>Theme</vt:lpstr>
      </vt:variant>
      <vt:variant>
        <vt:i4>1</vt:i4>
      </vt:variant>
      <vt:variant>
        <vt:lpstr>Slide Titles</vt:lpstr>
      </vt:variant>
      <vt:variant>
        <vt:i4>20</vt:i4>
      </vt:variant>
    </vt:vector>
  </HeadingPairs>
  <TitlesOfParts>
    <vt:vector baseType="lpstr" size="28">
      <vt:lpstr>Arial</vt:lpstr>
      <vt:lpstr>Calibri</vt:lpstr>
      <vt:lpstr>微软雅黑</vt:lpstr>
      <vt:lpstr>Times New Roman</vt:lpstr>
      <vt:lpstr>Wingdings</vt:lpstr>
      <vt:lpstr>Symbol</vt:lpstr>
      <vt:lpstr>DejaVu Sans</vt:lpstr>
      <vt:lpstr>Office Theme</vt:lpstr>
      <vt:lpstr>仓库货物装载管理</vt:lpstr>
      <vt:lpstr>目录</vt:lpstr>
      <vt:lpstr>第1章 仓库货物装载管理简介</vt:lpstr>
      <vt:lpstr> </vt:lpstr>
      <vt:lpstr>仓库货物装载管理的重要性</vt:lpstr>
      <vt:lpstr>仓库货物装载管理的主要内容</vt:lpstr>
      <vt:lpstr>仓库货物装载管理的关键影响因素</vt:lpstr>
      <vt:lpstr>实施仓库货物装载管理的益处</vt:lpstr>
      <vt:lpstr>第2章 仓库货物装载计划制定</vt:lpstr>
      <vt:lpstr>仓库货物装载计划的重要性</vt:lpstr>
      <vt:lpstr>装载计划制定的步骤</vt:lpstr>
      <vt:lpstr> </vt:lpstr>
      <vt:lpstr>仓库货物装载计划制定的实施技巧</vt:lpstr>
      <vt:lpstr>总结</vt:lpstr>
      <vt:lpstr>第3章 仓库货物装载队伍组织管理</vt:lpstr>
      <vt:lpstr>装载队伍组织管理的意义</vt:lpstr>
      <vt:lpstr>装载队伍组织管理的基本原则</vt:lpstr>
      <vt:lpstr> </vt:lpstr>
      <vt:lpstr>仓库货物装载队伍组织管理的实践案例</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2024-09-29T14:35:03.329</cp:lastPrinted>
  <dcterms:created xsi:type="dcterms:W3CDTF">2024-09-29T06:35:03Z</dcterms:created>
  <dcterms:modified xsi:type="dcterms:W3CDTF">2024-09-29T06:35:05Z</dcterms:modified>
</cp:coreProperties>
</file>