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7DBA92-7F7A-491E-9ADE-2B1EDC62A4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D7AB3-D500-4E9B-B57F-F97348A2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60D73-F20F-4B58-BED3-AB9760BB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239B8-A006-4D9B-86C6-10BC537A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F3C03-DD29-4DD8-89A4-D8C2D4D58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31348-1039-4102-809F-154A557E3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52F62-0EAE-45BD-87E8-66BD92960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3F2D6-FECA-4930-8916-37F4D9AC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22BD3-ED5E-4624-911C-A13D5CC0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9106E-E673-45C8-BB1C-DCACB655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C1259-2F49-4375-BB11-92B084EC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B4318-2A52-4C2D-A432-173FD82D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E58CC3-D010-4541-BFB6-9C5858C93E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609ECA0-1E44-437D-81B5-9EA50432EF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607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仓库货物库操作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仓库货物库操作简介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货物入库操作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货物存储管理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货物出库操作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货物库存盘点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仓库货物库操作总结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仓库货物库操作简介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仓库货物库概述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仓库货物库是指用于存放和管理货物的场所，通常由多个区域组成，包括入库区、出库区、存储区等。仓库货物库的操作包括货物的进出、存放、盘点等管理活动，是物流系统中至关重要的一环。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仓库货物库的作用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确保货物不受损坏或丢失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保障货物的安全存放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通过科学管理提高货物的操作效率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提高货物的管理效率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有效协调货物的流动，保证物流畅通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促进物流运作的顺畅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货物数量庞大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处理大量货物需求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货物存储方式多样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灵活应对各种货物的存储需求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仓库货物库的特点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货物种类繁多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涵盖各种不同种类的货物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4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4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仓库货物库的管理要点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按照属性或特点对货物进行分类管理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货物分类管理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记录货物的进出信息，便于追踪和管理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货物进出记录的完善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定期检查货物库存，确保准确性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货物定期盘点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仓库货物库操作的重要性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仓库货物库操作不仅关系到货物的安全和管理效率，还直接影响物流运作的顺畅与高效。合理的仓库货物库管理可以降低成本，提高效率，是现代物流系统中不可或缺的一环。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货物入库操作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货物入库流程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货物入库流程包括货物验收、货物分类和货物存放。在入库操作中，确保每个步骤都得以严格执行，避免出现错误或遗漏。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0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0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0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0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1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1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1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货物入库管理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确保填写准确无误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入库单据的填写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记录每个入库操作的详细信息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入库记录的登记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选择合适的库位存放货物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入库库位的选择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入库操作技巧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检查货物包装是否完好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货物包装检查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核对货物数量是否一致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货物数量核对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确保货物标识清晰可见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货物标识清晰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0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61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62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63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4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65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6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7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68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9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70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1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2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73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4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75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6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7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78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9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80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1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入库问题解决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立即处理损坏的货物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货物损坏处理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分析责任并采取相应措施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货物遗失责任分析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整理好每次入库的记录文件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入库记录整理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货物入库操作的高效执行对于仓库管理至关重要。通过严格的管理流程和细致的操作，可以有效提高入库效率，减少错误和损失。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3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94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95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6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97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01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02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3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04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5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货物存储管理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1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1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1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1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2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2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2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2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2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2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3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3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货物存储原则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按照先进先出的原则进行货物存储，保证货物新鲜度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先进先出原则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将相同类别的货物放在一起存放，方便管理和取货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同类货物分区存放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对特殊货物如易碎品等进行单独存储，避免损坏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特殊货物单独存储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托盘的应用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用于方便货物搬运和堆放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提高仓库货物存储效率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货箱的分类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根据货物尺寸和特点分类选择合适的货箱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保证货物存储整洁有序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货物存储设备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货架的选择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根据仓库空间和货物特点选择合适的货架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考虑承重能力和使用便捷性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5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6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6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货物存储技巧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定期清洁仓库，保持货物干燥通风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货物防潮防尘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根据货物性质和堆码能力选择合适的存储高度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货物存储高度合理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避免货物压垮或变形，保证存储安全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货物重量分布均匀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79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83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84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85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货物存储安全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7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货物存储安全至关重要，堆放货物时要保证稳固，避免倒塌事故发生。入库时应完善记录，便于查找和管理。保持货物存储区域清洁整洁，可以避免意外发生。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8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89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90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1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92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5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6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97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8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99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40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40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40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0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40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0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41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1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41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1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41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1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41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1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42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2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42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42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安全堆放要点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确保货物堆放平稳稳固，避免倒塌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货物堆放稳固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记录货物种类、数量、入库时间等信息，方便管理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入库记录完备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保持货物存储区域干净整洁，减少安全隐患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存储区域清洁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https://d.book118.com/738126076010006050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仓库货物库操作</vt:lpstr>
      <vt:lpstr>目录</vt:lpstr>
      <vt:lpstr>第1章 仓库货物库操作简介</vt:lpstr>
      <vt:lpstr> </vt:lpstr>
      <vt:lpstr>仓库货物库的作用</vt:lpstr>
      <vt:lpstr>仓库货物库的特点</vt:lpstr>
      <vt:lpstr>仓库货物库的管理要点</vt:lpstr>
      <vt:lpstr>仓库货物库操作的重要性</vt:lpstr>
      <vt:lpstr>第2章 货物入库操作</vt:lpstr>
      <vt:lpstr> </vt:lpstr>
      <vt:lpstr>货物入库管理</vt:lpstr>
      <vt:lpstr>入库操作技巧</vt:lpstr>
      <vt:lpstr>入库问题解决</vt:lpstr>
      <vt:lpstr>结尾</vt:lpstr>
      <vt:lpstr>第3章 货物存储管理</vt:lpstr>
      <vt:lpstr>货物存储原则</vt:lpstr>
      <vt:lpstr>货物存储设备</vt:lpstr>
      <vt:lpstr>货物存储技巧</vt:lpstr>
      <vt:lpstr>货物存储安全</vt:lpstr>
      <vt:lpstr>安全堆放要点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2024-09-29T14:35:03.634</cp:lastPrinted>
  <dcterms:created xsi:type="dcterms:W3CDTF">2024-09-29T06:35:03Z</dcterms:created>
  <dcterms:modified xsi:type="dcterms:W3CDTF">2024-09-29T06:35:06Z</dcterms:modified>
</cp:coreProperties>
</file>