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BC30A-E89B-42D0-8154-18514BF20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B29F5-CF7A-4A8F-B120-11163859D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E94BE-0C3F-4C79-AE84-2F21E7270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AADDF-9E24-4EC9-9BB7-CF77AA91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58FC39-A515-41C0-8DC5-3B622CC6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8F3D9-44E2-446D-BB55-05616B874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2A4AB1-12C4-4204-AD65-27DB6FFB5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157BF-8FFE-49E7-AA91-7878B1B1B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DAC7B-D234-4480-99EF-90656552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CEF6E-FD25-44B0-83B1-2211F831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A408F-3453-4FBB-B096-B327654F6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702113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桥梁工程施工验收规范的施工计划和组织管理要求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施工计划调整与优化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组织管理与验收规范执行监督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对桥梁施工区域进行实地勘察，了解地形、地质、水文等条件，为施工计划的制定提供依据。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417" b="1741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根据勘察结果和工程要求，制定详细的施工组织设计，包括施工方案、工艺流程、安全措施等。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根据施工需要，提前采购和储备施工材料，确保施工过程中的材料供应。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在施工过程中，对施工进度进行实时监控，确保工程按计划进行。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如遇到不可抗力因素或工程变更，及时调整工期计划，确保工程按时完成。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根据合同要求和工程实际情况，制定合理的工期计划，明确各阶段的任务和时间节点。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250" b="152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根据施工需要，合理配置施工人员，包括管理人员、技术人员和作业人员等。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根据施工工艺和进度要求，合理配置施工设备，确保设备的性能和数量满足施工需要。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根据工程预算和进度计划，合理配置施工资金，确保工程的顺利进行。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施工资源配置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施工组织管理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施工项目经理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负责整个项目的组织、协调和管理，确保施工进度和质量符合要求。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负责施工技术的指导和监督，解决施工中的技术问题。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负责施工现场的安全管理，确保施工安全。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负责施工质量检查和验收，确保施工质量符合要求。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建立完善的安全管理制度，明确各级管理人员和操作人员的安全职责。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制定安全管理制度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对所有参与施工的人员进行安全培训和教育，提高安全意识。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定期进行安全检查和隐患排查，及时发现和消除安全隐患。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制定应急预案并进行演练，确保在紧急情况下能够迅速、有效地应对。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75" r="19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建立完善的质量管理体系，明确质量目标和要求。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材料质量控制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质量验收与评估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对进场的材料进行质量检查和控制，确保材料质量符合要求。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对施工过程进行严格的质量控制，确保每道工序的质量符合要求。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对完成的工程进行质量验收和评估，确保工程质量符合要求。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https://d.book118.com/738127021132006022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2024-08-29T04:17:56.559</cp:lastPrinted>
  <dcterms:created xsi:type="dcterms:W3CDTF">2024-08-28T20:17:56Z</dcterms:created>
  <dcterms:modified xsi:type="dcterms:W3CDTF">2024-08-28T20:17:58Z</dcterms:modified>
</cp:coreProperties>
</file>