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46A0A-6805-4B8B-B10D-0C90CB1AA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CE334-5657-4E45-B149-6A7EB179A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433D7-C8E3-4704-A1AF-44A36434C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C4C36-C93A-43F0-8397-C67C2CDD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A261B5-D0B3-4D83-B4AC-6CCEBE5AE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4952F-B8F5-4BB0-A969-A8B1241C5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8E015-A14E-40B2-B63D-8202A2DED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8DA78-A694-4361-B18C-61247E5C9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99D7D-6885-4B12-9F25-B817FA7EA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D9764-AC65-4CF7-B274-8ABACC1F5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F505D-C95C-4703-AC4F-C59BCE7B4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7040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完整框架及内容垃圾分类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垃圾分类完整框架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垃圾分类内容详解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垃圾分类技术支撑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垃圾分类挑战与对策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指将生活垃圾按照不同成分、属性、利用价值以及对环境的影响等因素进行分类投放、分类收集、分类运输和分类处理的行为。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实现垃圾减量化、资源化和无害化，促进可持续发展，改善环境质量，提高资源利用效率。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我国垃圾分类起步较晚，但近年来政府加大了推进力度，部分城市已经取得了一定成效。然而，整体上仍存在分类投放不准确、分类收集和处理设施不足等问题。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发达国家在垃圾分类方面起步较早，已经形成了较为完善的分类收集、运输和处理体系。例如，日本、德国等国家在垃圾分类方面取得了显著成效。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随着环保意识的提高和技术的进步，垃圾分类将越来越精细化、智能化和便捷化。同时，政府将加大政策引导和投入力度，推动垃圾分类事业不断发展。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《生活垃圾分类制度实施方案》等文件明确了垃圾分类的目标、原则、分类方法和保障措施等。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各地政府根据当地实际情况，制定了相应的垃圾分类管理办法和实施细则，包括分类标准、投放要求、奖惩措施等。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如《固体废物污染环境防治法》、《城市生活垃圾管理办法》等法规对垃圾分类提出了相关要求和规定。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垃圾分类完整框架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设置专门的垃圾分类投放设施，如分类垃圾桶、分类垃圾袋等，方便居民进行投放。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加强垃圾分类宣传教育，提高居民分类意识和技能，促进源头分类的准确性和有效性。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在垃圾产生的源头，按照不同类别进行分类投放，包括可回收物、有害垃圾、湿垃圾和干垃圾等。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对不同类别的垃圾采用不同的收运方式和车辆，避免混装混运，确保分类收集的纯净性。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对收集的垃圾进行数据分析，了解各类垃圾的数量、种类和去向，为分类处理提供依据。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专业收集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由专业的环卫工人或回收企业负责收集各类垃圾，确保分类收集的专业性和高效性。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分类装载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在运输过程中，对不同类别的垃圾进行分类装载，确保各类垃圾不混装。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专车运输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采用专门的运输车辆进行各类垃圾的运输，避免交叉污染和混装混运。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密闭运输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在运输过程中，采取密闭措施，防止垃圾外泄和异味扩散，确保运输过程的环保性。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对可回收物进行再生利用或资源化利用，如废纸再生、废塑料再生等。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对有害垃圾进行无害化处理或安全处置，如废电池回收、废荧光灯管处置等。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对湿垃圾进行生物处理或堆肥处理，制成有机肥料或生物燃料等。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对干垃圾进行焚烧发电或填埋处理等，实现减量化、资源化和无害化目标。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垃圾分类内容详解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塑料类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金属类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各种塑料制品，如饮料瓶、洗发水瓶、食用油桶等。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铝制易拉罐、铁皮罐头盒、废旧金属等。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废纸类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玻璃类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织物类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包括报纸、杂志、书籍、宣传单等纸质品。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玻璃瓶、玻璃杯、玻璃制品等。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旧衣物、床上用品、窗帘等。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502" r="1450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983" r="139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包括纽扣电池、充电电池、铅酸电池等。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日光灯管、节能灯管等。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废油漆、废农药、废洗涤剂等。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废胶片、废相纸等感光材料。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灯管类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家用化学品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其他有害垃圾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剩菜剩饭、果皮果核、菜叶菜根等食品废料。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494" r="649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花卉、绿植的残枝落叶。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花卉绿植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熬制中药后产生的药渣。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中药药渣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纸类垃圾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被污染或不可回收的纸制品，如卫生纸、餐巾纸等。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塑料垃圾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被污染或不可回收的塑料制品，如塑料袋、塑料餐具等。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其他干垃圾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烟蒂、尘土、一次性餐具等。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干垃圾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https://d.book118.com/738127040034006035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2024-09-13T23:42:29.006</cp:lastPrinted>
  <dcterms:created xsi:type="dcterms:W3CDTF">2024-09-13T15:42:29Z</dcterms:created>
  <dcterms:modified xsi:type="dcterms:W3CDTF">2024-09-13T15:42:31Z</dcterms:modified>
</cp:coreProperties>
</file>