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F403A-1E43-49A0-A351-877A1D64C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DB04F-283E-4C30-B628-46ED96391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0ADE1-3DE2-43CC-914C-68D5FCA30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E26C9-4DC0-418B-92F6-3344137C7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F21015-1D7C-40B1-8813-FE71B140A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6F6697-0D20-4D99-9FFB-245854343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1D1BB-94EA-48A6-9FBE-FEAFB85B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2FCDD-E876-4B25-B2CE-B39C62A3B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64099-E010-4297-A4CD-61F6AA2AB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E452A-D8E0-44C8-83D8-19837EBCB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445EC-2846-4B8C-8DC4-70AA36481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7057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护理儿科公众号课件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儿科护理研究与发展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儿科护理是一门专门针对儿童健康和疾病护理的学科，它涵盖了从胎儿到青少年阶段的全面护理。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确保儿童健康、预防疾病、促进儿童生长发育和提高儿童的生活质量。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以儿童为中心，关注儿童的身心发展需求，提供个体化的护理服务。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关注生长发育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儿科护理的特点与要求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2186" r="2218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0488" r="2048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儿科护理特别关注儿童的生长发育，包括体格、智力、情感等方面的发育。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儿科护理涉及儿童生理、心理、社会等多方面的需求，需要提供全面性的护理服务。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儿科护理需要与其他医疗专业人员密切合作，共同为儿童提供最佳的医疗服务。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儿科护理强调家长参与，与家长共同合作，促进儿童的健康和成长。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随着信息化技术的发展，儿科护理将更多地应用信息化技术提高工作效率和医疗服务质量，如电子病历、移动医疗等。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随着医疗技术的进步，儿科护理越来越注重个体化护理，针对每个孩子的特点和需求提供定制化的护理服务。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预防保健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随着人们对健康观念的转变，预防保健在儿科护理中的地位越来越重要，强调通过健康教育、疫苗接种等方式预防疾病的发生。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儿科护理需要与其他医疗专业进行跨学科合作，共同为儿童提供最佳的医疗服务，如儿内科、儿外科、儿童心理咨询等。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观察黄疸情况，遵医嘱治疗，提供充足的阳光照射。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保持脐部清洁干燥，定期消毒，避免感染。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指导正确喂养姿势和量，避免过度喂养或饥饿。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08" b="277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179" b="131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161" b="251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儿童常见呼吸系统疾病的护理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上呼吸道感染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保持室内空气流通，多饮水，注意保暖。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避免过敏原，规律使用药物，监测病情变化。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遵医嘱治疗，注意排痰，保持呼吸道通畅。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补充水分和电解质，调整饮食，注意卫生。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750" r="8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增加膳食纤维摄入，多饮水，适当运动。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规律饮食，避免刺激性食物，及时就医。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儿童常见消化系统疾病的护理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控制饮食，增加运动量，减轻体重。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保证均衡饮食，适当补充营养素。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微量元素缺乏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根据医生建议补充相应的微量元素。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" r="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250" r="20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300" r="253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儿童常见营养性疾病的护理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儿科护理技能与操作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8" r="146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掌握正确的婴儿沐浴技巧，包括水温控制、洗浴用品的使用以及洗后护理等。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婴儿沐浴法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了解脐带护理的重要性，掌握正确的脐带消毒和护理方法，预防感染。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婴儿脐带护理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学会正确地给婴儿穿脱衣物，注意保暖和防止感冒。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婴儿衣物更换技巧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了解不同年龄段婴儿的喂养需求，掌握正确的喂养姿势和技巧。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婴儿喂养指导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10" r="1671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儿科常用护理操作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掌握正确的体温测量方法，了解不同年龄段宝宝的正常体温范围。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学会正确使用体重秤，了解不同年龄段宝宝的正常体重范围。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掌握正确的身高测量方法，了解宝宝生长发育情况。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学会测量宝宝的头围和胸围，评估宝宝的头、胸发育情况。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体温测量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体重测量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身高测量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头围、胸围测量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https://d.book118.com/738127057125006026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2024-09-04T07:54:57.254</cp:lastPrinted>
  <dcterms:created xsi:type="dcterms:W3CDTF">2024-09-03T23:54:57Z</dcterms:created>
  <dcterms:modified xsi:type="dcterms:W3CDTF">2024-09-03T23:54:59Z</dcterms:modified>
</cp:coreProperties>
</file>