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0E2355-1255-45AE-8308-8D9551C68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7BC1D9-5DE7-44FC-857B-460C4333C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F6F637-090B-4E20-B5BA-E44462473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757726-D22D-4DDC-B28B-C223AC90A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D791DC-0A11-4A5D-82AC-B3FA61E8D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A4B4FD-24F6-4286-96DC-8A0957AC0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80D5F1-ABDA-4450-BBE9-8F9E43E2C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7215AE-F10A-48B5-83F9-036C24A06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416D7D-765B-42B6-9362-263F5EC6B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9642F0-2EE7-4AB5-99E2-EF11C4290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BFA95F-1CE1-4CDA-96C6-A1917406B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12710306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乡镇上半年工作总结与下半年工作计划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上半年工作总结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下半年工作计划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重点项目推进情况与展望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存在问题分析与改进措施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合作交流与协同发展策略部署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总结回顾与展望未来发展规划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总结上半年工作成果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对乡镇上半年的各项工作进行全面梳理和总结，展示工作成果和亮点。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明确下半年工作目标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根据上半年的工作情况和经验教训，制定下半年的工作计划和目标。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加强工作交流和沟通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通过本次总结和计划，加强与上级领导和相关部门的工作交流和沟通，争取更多的支持和帮助。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重点项目和重点工作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突出汇报乡镇上半年的重点项目和重点工作进展情况。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存在问题和困难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客观反映乡镇上半年工作中存在的问题和困难，提出改进措施和建议。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乡镇政府各部门工作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包括经济发展、社会事务、城乡建设、农业农村等方面的工作。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9958" r="1995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上半年工作总结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通过推广新技术、新品种，提高农业生产效率，实现农业产值较去年同期增长10%。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农业产值稳步增长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加大招商引资力度，引进一批优质工业项目，工业产值同比增长12%。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工业发展势头良好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依托当地自然资源和文化资源，开发特色旅游项目，旅游业收入同比增长15%。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旅游业快速发展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经济发展情况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文化体育活动丰富多彩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组织各类文化体育活动，丰富群众精神文化生活，提高居民幸福指数。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教育事业取得新进展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完成学校基础设施建设，提高教师待遇，吸引优秀教师资源，提升教学质量。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医疗卫生服务水平提高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加强乡镇卫生院建设，提高基层医疗水平，方便群众就医。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社会事业进步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生态保护与修复工作推进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实施生态工程，恢复性种植林木、草地，提高生态修复能力。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农村人居环境整治持续开展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推进农村垃圾分类、污水治理等工作，提升农村人居环境。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环境污染治理成效显著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加强环保执法力度，整治污染企业，减少污染物排放，改善环境质量。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972" r="119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生态环境改善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500" r="1850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深入学习习近平新时代中国特色社会主义思想，增强党员干部政治意识。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思想政治建设得到加强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加强基层党组织建设，优化组织设置，提高组织力。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组织建设不断完善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严格落实中央八项规定精神，持之以恒正风肃纪，营造风清气正的政治生态。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作风纪律建设深入推进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党建工作成果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下半年工作计划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通过加大招商引资力度，优化营商环境，扶持本地企业等措施，促进乡镇经济持续稳定增长。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实现经济增长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83" b="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推进产业升级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加强财政管理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鼓励企业技术创新和转型升级，引导传统产业向高附加值、高技术含量方向发展。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规范财政收支行为，提高财政资金使用效益，确保乡镇财政稳健运行。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经济发展目标及措施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医疗卫生事业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完善医疗卫生服务体系，提高基层医疗服务能力。加强公共卫生体系建设，做好疾病预防控制工作。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教育事业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优化教育资源配置，提高教育质量，促进教育公平。加强师资队伍建设，改善办学条件，推动教育信息化发展。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文化体育事业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丰富群众文化生活，加强文化设施建设。推广全民健身运动，提高居民身体素质和健康水平。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917" r="29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792" r="13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2500" b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社会事业推进策略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加强大气、水、土壤等环境污染治理工作，推动工业污染源全面达标排放。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环境污染治理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实施生态保护和修复工程，加强森林、湿地、水域等自然生态系统保护和修复工作。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生态保护与修复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推广绿色生产方式和消费模式，鼓励企业开展绿色技术创新和绿色产品开发。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绿色发展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生态环境保护计划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深入学习贯彻习近平新时代中国特色社会主义思想，增强“四个意识”，坚定“四个自信”，做到“两个维护”。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加强党的政治建设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加强基层党组织标准化、规范化建设，提高基层党组织的组织力和凝聚力。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推进基层党组织建设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落实全面从严治党要求，加强党风廉政建设和反腐败斗争，营造风清气正的政治生态。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加强党风廉政建设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667" r="13667"/>
          <a:stretch>
            <a:fillRect/>
          </a:stretch>
        </p:blipFill>
        <p:spPr>
          <a:xfrm>
            <a:off x="7676036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党建工作重点任务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重点项目推进情况与展望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https://d.book118.com/738127103061006035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2024-09-14T06:21:20.808</cp:lastPrinted>
  <dcterms:created xsi:type="dcterms:W3CDTF">2024-09-13T22:21:20Z</dcterms:created>
  <dcterms:modified xsi:type="dcterms:W3CDTF">2024-09-13T22:21:23Z</dcterms:modified>
</cp:coreProperties>
</file>