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941C6-748F-4C3C-AFA5-9F229D47E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125BA-1825-4A15-8FEB-67E0A4461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A4BB4-901D-4CFB-AB42-A1DE1B61C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E1B13-B476-4F46-8CA1-6D1D04DF4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C05CD0-80FE-4D1D-9CDC-B2F267B22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4A0968-03EF-45B1-83C6-506E52EB2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DDC934-399E-44E3-A9D0-07F9BFDC3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51046-12A0-4E14-A3E2-633464FAA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7682D-6F29-4C4A-AF35-73D066B6C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BE5EF-5F7B-48BE-AE5B-DD092291A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F00CB-B1A9-41CB-9AEC-DCCE17F68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30066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光伏发电系统损耗分析报告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光伏发电系统损耗类型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损耗原因分析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降低损耗的措施和建议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分析光伏发电系统的损耗情况，提出优化方案，提高系统效率。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能源需求的增长和环境保护意识的提高，光伏发电作为一种清洁能源受到广泛关注。然而，光伏发电系统在实际运行中存在一定的损耗，影响其效率。因此，开展损耗分析对于提高光伏发电系统的性能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740" b="26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光伏发电系统概述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光伏发电原理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利用太阳能光子的能量，通过光伏效应将光能转化为直流电能。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光伏发电系统的组成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主要包括光伏组件、逆变器、储能设备、控制系统等部分。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光伏发电系统的特点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清洁、可再生、无噪音、维护成本低等。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光伏发电系统损耗类型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组件的转换效率是光伏发电系统的关键指标，其损耗主要来自光吸收、转换和输出过程。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组件的转换效率通常在15%到20%之间，大部分的光能被吸收并转换为热能，同时还有一部分光能被反射或散射。此外，组件的表面污染和老化也会导致效率降低。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组件损耗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电缆损耗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电缆是光伏发电系统中传输电能的重要部分，其损耗主要来自线路的电阻和电感。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电缆的电阻会导致电能转化为热能，而电感则会引发电压和电流的变化，从而产生额外的损耗。为了降低电缆损耗，应选择低电阻、低电感的电缆材料和截面。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逆变器损耗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逆变器是光伏发电系统中实现直流到交流转换的关键设备，其损耗主要来自开关管和磁性元件。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开关管的导通和关断会产生损耗，而磁性元件的磁滞、涡流和磁损也会导致能量损失。为了降低逆变器损耗，应选择低损耗的开关管和磁性元件，并优化逆变器的工作状态。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" b="1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变压器在光伏发电系统中起到升压或降压的作用，其损耗主要来自铁芯和绕组的损耗。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铁芯的磁滞、涡流和磁损以及绕组的电阻会导致能量损失。为了降低变压器损耗，应选择低损耗的铁芯和绕组材料，并优化变压器的设计。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变压器损耗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电网是光伏发电系统与大电网连接的媒介，其损耗主要来自输电线路和配电设备的损耗。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输电线路的电阻和电感会导致电能转化为热能，而配电设备的开关和保护动作也会产生额外的能量损失。为了降低电网损耗，应优化输电线路和配电设备的设计和维护。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电网损耗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损耗原因分析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随着时间的推移，光伏组件的效率会逐渐降低，这是由于长期的光照和环境因素造成的组件老化。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组件老化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871" r="428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污垢积累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组件质量问题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光伏组件表面长期积累的污垢会降低其效率，影响光线的吸收和转换。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部分组件在生产过程中可能存在质量问题，导致其效率低下。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组件效率降低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https://d.book118.com/738130066054006036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2024-09-15T16:45:24.646</cp:lastPrinted>
  <dcterms:created xsi:type="dcterms:W3CDTF">2024-09-15T08:45:24Z</dcterms:created>
  <dcterms:modified xsi:type="dcterms:W3CDTF">2024-09-15T08:45:26Z</dcterms:modified>
</cp:coreProperties>
</file>