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2F27B-F3E3-46BF-A4A4-C08511083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7ACD1-A13B-4FBF-925F-57F1132BE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F36EA-1652-4566-A245-487C70890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F4D4D-FCC4-4C94-8208-8DDF4A5E7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B0D648-C3C6-42DC-B214-9D39F52E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C8338-C0DB-49F9-9091-974460075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4A3C3-0073-484F-92CD-A96AA9A9B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DC8B8-EEBB-41BA-A2E3-845D5212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1F358-BC6F-4E8C-BF33-DF545CFE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61969-E6CC-41AE-9BB7-8285E5B6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E51A0-3E0F-4B5D-A113-6946A8101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081" r:id="rId2"/>
    <p:sldLayoutId id="2147484082" r:id="rId3"/>
    <p:sldLayoutId id="2147484083" r:id="rId4"/>
    <p:sldLayoutId id="2147484084" r:id="rId5"/>
    <p:sldLayoutId id="2147484085" r:id="rId6"/>
    <p:sldLayoutId id="2147484086" r:id="rId7"/>
    <p:sldLayoutId id="2147484087" r:id="rId8"/>
    <p:sldLayoutId id="2147484088" r:id="rId9"/>
    <p:sldLayoutId id="2147484089" r:id="rId10"/>
    <p:sldLayoutId id="21474840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31077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销售管理培训</a:t>
            </a:r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销售管理概述</a:t>
            </a: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销售计划与策略制定</a:t>
            </a: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销售团队的建设与管理</a:t>
            </a: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销售过程的控制与优化</a:t>
            </a: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销售业绩的评估与反馈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销售管理概述</a:t>
            </a:r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销售管理的定义和重要性</a:t>
            </a:r>
          </a:p>
        </p:txBody>
      </p:sp>
      <p:sp>
        <p:nvSpPr>
          <p:cNvPr id="1048958" name="标题"/>
          <p:cNvSpPr txBox="1"/>
          <p:nvPr>
            <p:custDataLst>
              <p:tags r:id="rId2"/>
            </p:custDataLst>
          </p:nvPr>
        </p:nvSpPr>
        <p:spPr>
          <a:xfrm>
            <a:off x="3985975" y="1452880"/>
            <a:ext cx="4270988" cy="374731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销售管理是指通过一系列计划、组织、领导、协调和控制活动，实现销售目标的过程。  销售管理的重要性</a:t>
            </a:r>
          </a:p>
        </p:txBody>
      </p:sp>
      <p:sp>
        <p:nvSpPr>
          <p:cNvPr id="1048960" name="正文"/>
          <p:cNvSpPr txBox="1"/>
          <p:nvPr>
            <p:custDataLst>
              <p:tags r:id="rId3"/>
            </p:custDataLst>
          </p:nvPr>
        </p:nvSpPr>
        <p:spPr>
          <a:xfrm>
            <a:off x="3986649" y="1861984"/>
            <a:ext cx="4270314" cy="518288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销售管理的重要性</a:t>
            </a:r>
          </a:p>
        </p:txBody>
      </p:sp>
      <p:sp>
        <p:nvSpPr>
          <p:cNvPr id="1048962" name="矩形 78"/>
          <p:cNvSpPr/>
          <p:nvPr>
            <p:custDataLst>
              <p:tags r:id="rId4"/>
            </p:custDataLst>
          </p:nvPr>
        </p:nvSpPr>
        <p:spPr>
          <a:xfrm>
            <a:off x="3577546" y="2570333"/>
            <a:ext cx="5030559" cy="1146434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标题"/>
          <p:cNvSpPr txBox="1"/>
          <p:nvPr>
            <p:custDataLst>
              <p:tags r:id="rId5"/>
            </p:custDataLst>
          </p:nvPr>
        </p:nvSpPr>
        <p:spPr>
          <a:xfrm>
            <a:off x="3985975" y="2637056"/>
            <a:ext cx="4270988" cy="39090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销售管理对于企业的成功至关重要，它能够提高销售效率，降低销售成本，增强销售效果，从而提升企业的竞争力和盈利能力。 </a:t>
            </a:r>
          </a:p>
        </p:txBody>
      </p:sp>
      <p:sp>
        <p:nvSpPr>
          <p:cNvPr id="1048966" name="正文"/>
          <p:cNvSpPr txBox="1"/>
          <p:nvPr>
            <p:custDataLst>
              <p:tags r:id="rId6"/>
            </p:custDataLst>
          </p:nvPr>
        </p:nvSpPr>
        <p:spPr>
          <a:xfrm>
            <a:off x="3986649" y="3070423"/>
            <a:ext cx="4270314" cy="573554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单击添加文本具体内容，简明扼要地阐述您的观点根据需要可酌情增减文字</a:t>
            </a:r>
          </a:p>
        </p:txBody>
      </p:sp>
      <p:sp>
        <p:nvSpPr>
          <p:cNvPr id="1048968" name="标题"/>
          <p:cNvSpPr txBox="1"/>
          <p:nvPr>
            <p:custDataLst>
              <p:tags r:id="rId7"/>
            </p:custDataLst>
          </p:nvPr>
        </p:nvSpPr>
        <p:spPr>
          <a:xfrm>
            <a:off x="3985975" y="3882565"/>
            <a:ext cx="4270988" cy="4279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有效的销售管理能够更好地满足客户需求，提高客户满意度，增强客户忠诚度，进而促进企业的长期发展。 </a:t>
            </a:r>
          </a:p>
        </p:txBody>
      </p:sp>
      <p:sp>
        <p:nvSpPr>
          <p:cNvPr id="1048970" name="正文"/>
          <p:cNvSpPr txBox="1"/>
          <p:nvPr>
            <p:custDataLst>
              <p:tags r:id="rId8"/>
            </p:custDataLst>
          </p:nvPr>
        </p:nvSpPr>
        <p:spPr>
          <a:xfrm>
            <a:off x="3986649" y="4348282"/>
            <a:ext cx="4270314" cy="539181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单击添加文本具体内容，简明扼要地阐述您的观点根据需要可酌情增减文字</a:t>
            </a:r>
          </a:p>
        </p:txBody>
      </p:sp>
      <p:sp>
        <p:nvSpPr>
          <p:cNvPr id="1048972" name="矩形 83"/>
          <p:cNvSpPr/>
          <p:nvPr>
            <p:custDataLst>
              <p:tags r:id="rId9"/>
            </p:custDataLst>
          </p:nvPr>
        </p:nvSpPr>
        <p:spPr>
          <a:xfrm>
            <a:off x="3577546" y="5078199"/>
            <a:ext cx="5030559" cy="1143064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标题"/>
          <p:cNvSpPr txBox="1"/>
          <p:nvPr>
            <p:custDataLst>
              <p:tags r:id="rId10"/>
            </p:custDataLst>
          </p:nvPr>
        </p:nvSpPr>
        <p:spPr>
          <a:xfrm>
            <a:off x="3985975" y="5122681"/>
            <a:ext cx="4270988" cy="4279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0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销售管理还能够协调企业内部各个部门之间的合作，确保销售活动的顺利进行，提高企业的整体运营效率。</a:t>
            </a:r>
          </a:p>
        </p:txBody>
      </p:sp>
      <p:sp>
        <p:nvSpPr>
          <p:cNvPr id="1048976" name="正文"/>
          <p:cNvSpPr txBox="1"/>
          <p:nvPr>
            <p:custDataLst>
              <p:tags r:id="rId11"/>
            </p:custDataLst>
          </p:nvPr>
        </p:nvSpPr>
        <p:spPr>
          <a:xfrm>
            <a:off x="3986649" y="5585029"/>
            <a:ext cx="4270314" cy="644321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单击添加文本具体内容，简明扼要地阐述您的观点根据需要可酌情增减文字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销售管理的四个基本要素</a:t>
            </a:r>
          </a:p>
        </p:txBody>
      </p:sp>
      <p:sp>
        <p:nvSpPr>
          <p:cNvPr id="104901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销售控制：对销售活动进行监控和评估，及时发现问题并采取措施加以改进</a:t>
            </a:r>
          </a:p>
        </p:txBody>
      </p:sp>
      <p:sp>
        <p:nvSpPr>
          <p:cNvPr id="104903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销售协调：协调销售团队与其他部门之间的合作，确保销售活动的顺利进行</a:t>
            </a:r>
          </a:p>
        </p:txBody>
      </p:sp>
      <p:sp>
        <p:nvSpPr>
          <p:cNvPr id="104903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销售计划：制定销售目标、策略和行动计划，确保销售活动的有序进行</a:t>
            </a:r>
          </a:p>
        </p:txBody>
      </p:sp>
      <p:sp>
        <p:nvSpPr>
          <p:cNvPr id="104903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销售组织：建立高效的销售团队，明确职责和目标，提高销售效率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销售管理的四个阶段</a:t>
            </a:r>
          </a:p>
        </p:txBody>
      </p:sp>
      <p:sp>
        <p:nvSpPr>
          <p:cNvPr id="104907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潜在客户开发：寻找并建立联系，了解客户需求</a:t>
            </a:r>
          </a:p>
        </p:txBody>
      </p:sp>
      <p:sp>
        <p:nvSpPr>
          <p:cNvPr id="104907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销售跟进：根据客户需求提供解决方案，持续跟进并解决客户疑虑</a:t>
            </a:r>
          </a:p>
        </p:txBody>
      </p:sp>
      <p:sp>
        <p:nvSpPr>
          <p:cNvPr id="104908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成交：达成销售协议，确保客户满意度</a:t>
            </a:r>
          </a:p>
        </p:txBody>
      </p:sp>
      <p:sp>
        <p:nvSpPr>
          <p:cNvPr id="104908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售后服务：提供持续的售后服务和支持，维护客户关系并促进转介绍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销售计划与策略制定</a:t>
            </a:r>
          </a:p>
        </p:txBody>
      </p:sp>
      <p:sp>
        <p:nvSpPr>
          <p:cNvPr id="104912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制定销售目标</a:t>
            </a:r>
          </a:p>
        </p:txBody>
      </p:sp>
      <p:sp>
        <p:nvSpPr>
          <p:cNvPr id="1049192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设定可量化的销售目标和时间表</a:t>
            </a:r>
          </a:p>
        </p:txBody>
      </p:sp>
      <p:sp>
        <p:nvSpPr>
          <p:cNvPr id="1049202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制定具体的销售计划和策略</a:t>
            </a:r>
          </a:p>
        </p:txBody>
      </p:sp>
      <p:sp>
        <p:nvSpPr>
          <p:cNvPr id="1049208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分析竞争对手和市场趋势</a:t>
            </a:r>
          </a:p>
        </p:txBody>
      </p:sp>
      <p:sp>
        <p:nvSpPr>
          <p:cNvPr id="1049214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确定目标市场和目标客户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分析市场和竞争对手</a:t>
            </a:r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确定目标市场的细分和定位</a:t>
            </a: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制定相应的销售计划和策略，以应对市场竞争</a:t>
            </a: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了解目标市场的需求、规模和趋势</a:t>
            </a: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分析竞争对手的产品、价格、促销和渠道策略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制定销售计划和策略</a:t>
            </a:r>
          </a:p>
        </p:txBody>
      </p:sp>
      <p:sp>
        <p:nvSpPr>
          <p:cNvPr id="1049312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确定目标市场和目标客户</a:t>
            </a:r>
          </a:p>
        </p:txBody>
      </p:sp>
      <p:sp>
        <p:nvSpPr>
          <p:cNvPr id="1049314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分析竞争对手和市场趋势</a:t>
            </a:r>
          </a:p>
        </p:txBody>
      </p:sp>
      <p:sp>
        <p:nvSpPr>
          <p:cNvPr id="1049320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制定销售目标和计划</a:t>
            </a:r>
          </a:p>
        </p:txBody>
      </p:sp>
      <p:sp>
        <p:nvSpPr>
          <p:cNvPr id="1049326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制定销售策略和推广方案</a:t>
            </a:r>
          </a:p>
        </p:txBody>
      </p:sp>
      <p:sp>
        <p:nvSpPr>
          <p:cNvPr id="1049332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确定销售预算和资源分配</a:t>
            </a:r>
          </a:p>
        </p:txBody>
      </p:sp>
      <p:sp>
        <p:nvSpPr>
          <p:cNvPr id="1049370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销售预算的制定：根据市场趋势、竞争状况和产品特点等因素，确定合理的销售预算</a:t>
            </a:r>
          </a:p>
        </p:txBody>
      </p:sp>
      <p:sp>
        <p:nvSpPr>
          <p:cNvPr id="1049372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资源分配的策略：根据销售目标和预算，合理分配人力、物力和财力等资源，确保销售计划的顺利实施</a:t>
            </a:r>
          </a:p>
        </p:txBody>
      </p:sp>
      <p:sp>
        <p:nvSpPr>
          <p:cNvPr id="1049378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资源利用的监控：定期评估资源利用情况，及时调整资源分配，确保资源的有效利用</a:t>
            </a:r>
          </a:p>
        </p:txBody>
      </p:sp>
      <p:sp>
        <p:nvSpPr>
          <p:cNvPr id="1049384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预算与实际销售的对比分析：对实际销售数据与预算数据进行对比分析，找出差距和原因，为后续销售计划提供参考</a:t>
            </a:r>
          </a:p>
        </p:txBody>
      </p:sp>
      <p:sp>
        <p:nvSpPr>
          <p:cNvPr id="1049390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销售团队的建设与管理</a:t>
            </a:r>
          </a:p>
        </p:txBody>
      </p:sp>
      <p:sp>
        <p:nvSpPr>
          <p:cNvPr id="104942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招聘和选拔优秀的销售人员</a:t>
            </a:r>
          </a:p>
        </p:txBody>
      </p:sp>
      <p:sp>
        <p:nvSpPr>
          <p:cNvPr id="1049492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82015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22465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25687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82627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77503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80693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83223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录用决策：根据面试结果和选拔标准，做出录用决策，并通知被录用者</a:t>
            </a:r>
          </a:p>
        </p:txBody>
      </p:sp>
      <p:sp>
        <p:nvSpPr>
          <p:cNvPr id="1049506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8003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面试环节：对筛选出的简历进行面试，了解应聘者的基本情况、工作经验、沟通能力等方面</a:t>
            </a:r>
          </a:p>
        </p:txBody>
      </p:sp>
      <p:sp>
        <p:nvSpPr>
          <p:cNvPr id="1049508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83867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发布招聘信息：通过招聘网站、社交媒体等渠道发布招聘信息，吸引优秀人才</a:t>
            </a:r>
          </a:p>
        </p:txBody>
      </p:sp>
      <p:sp>
        <p:nvSpPr>
          <p:cNvPr id="1049510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76842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筛选简历：根据招聘需求和选拔标准，筛选出符合要求的简历</a:t>
            </a:r>
          </a:p>
        </p:txBody>
      </p:sp>
      <p:sp>
        <p:nvSpPr>
          <p:cNvPr id="1049512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78776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明确招聘需求：根据销售目标、产品特点等因素，确定招聘岗位和要求</a:t>
            </a:r>
          </a:p>
        </p:txBody>
      </p:sp>
      <p:sp>
        <p:nvSpPr>
          <p:cNvPr id="1049514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84544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制定选拔标准：包括学历、工作经验、沟通能力、团队协作等方面</a:t>
            </a:r>
          </a:p>
        </p:txBody>
      </p:sp>
      <p:sp>
        <p:nvSpPr>
          <p:cNvPr id="1049516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85361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8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80882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7830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853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8149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8468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培训和发展销售人员的技能和能力</a:t>
            </a:r>
          </a:p>
        </p:txBody>
      </p:sp>
      <p:sp>
        <p:nvSpPr>
          <p:cNvPr id="1049562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培训销售团队成员的产品知识</a:t>
            </a:r>
          </a:p>
        </p:txBody>
      </p:sp>
      <p:sp>
        <p:nvSpPr>
          <p:cNvPr id="1049568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提升销售团队成员的沟通技巧</a:t>
            </a:r>
          </a:p>
        </p:txBody>
      </p:sp>
      <p:sp>
        <p:nvSpPr>
          <p:cNvPr id="1049574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培养销售团队成员的谈判能力</a:t>
            </a:r>
          </a:p>
        </p:txBody>
      </p:sp>
      <p:sp>
        <p:nvSpPr>
          <p:cNvPr id="1049580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增强销售团队成员的客户服务能力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激励和奖励销售人员的表现和业绩</a:t>
            </a:r>
          </a:p>
        </p:txBody>
      </p:sp>
      <p:sp>
        <p:nvSpPr>
          <p:cNvPr id="1049620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设定明确的目标和期望</a:t>
            </a:r>
          </a:p>
        </p:txBody>
      </p:sp>
      <p:sp>
        <p:nvSpPr>
          <p:cNvPr id="1049626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提供适当的奖励和激励</a:t>
            </a:r>
          </a:p>
        </p:txBody>
      </p:sp>
      <p:sp>
        <p:nvSpPr>
          <p:cNvPr id="1049632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建立有效的评估和反馈机制</a:t>
            </a:r>
          </a:p>
        </p:txBody>
      </p:sp>
      <p:sp>
        <p:nvSpPr>
          <p:cNvPr id="1049638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培养销售人员的职业发展和晋升机会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https://d.book118.com/738131077054006022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1_1"/>
  <p:tag name="KSO_WM_UNIT_INDEX" val="1_1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2_1"/>
  <p:tag name="KSO_WM_UNIT_INDEX" val="1_2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3_1"/>
  <p:tag name="KSO_WM_UNIT_INDEX" val="1_3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4_1"/>
  <p:tag name="KSO_WM_UNIT_INDEX" val="1_4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销售管理培训</vt:lpstr>
      <vt:lpstr>目录</vt:lpstr>
      <vt:lpstr>添加章节标题</vt:lpstr>
      <vt:lpstr>销售管理概述</vt:lpstr>
      <vt:lpstr>销售管理的定义和重要性</vt:lpstr>
      <vt:lpstr>销售管理的四个基本要素</vt:lpstr>
      <vt:lpstr>销售管理的四个阶段</vt:lpstr>
      <vt:lpstr>销售计划与策略制定</vt:lpstr>
      <vt:lpstr>制定销售目标</vt:lpstr>
      <vt:lpstr>分析市场和竞争对手</vt:lpstr>
      <vt:lpstr>制定销售计划和策略</vt:lpstr>
      <vt:lpstr>确定销售预算和资源分配</vt:lpstr>
      <vt:lpstr>销售团队的建设与管理</vt:lpstr>
      <vt:lpstr>招聘和选拔优秀的销售人员</vt:lpstr>
      <vt:lpstr>培训和发展销售人员的技能和能力</vt:lpstr>
      <vt:lpstr>激励和奖励销售人员的表现和业绩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2024-08-28T12:49:08.513</cp:lastPrinted>
  <dcterms:created xsi:type="dcterms:W3CDTF">2024-08-28T04:49:08Z</dcterms:created>
  <dcterms:modified xsi:type="dcterms:W3CDTF">2024-08-28T04:49:11Z</dcterms:modified>
</cp:coreProperties>
</file>