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D7BE14-7885-41F8-A478-24B7B5181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E67217-8CB4-44F9-A159-D19B798B5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4E3364-D338-457E-B5D4-9A710691E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EC5B2A-D874-4B26-ACB2-DC66E4A03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ACB12C-BBE5-436C-B596-74CFA4604F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50DBDD-009A-4353-A486-47CDACEB1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6193FB-19C7-42E2-87DE-B12D8CC0E8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792F92-7EC2-4512-A97A-131AC9496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C21657-5FC6-466A-84DC-374156C5D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28C92F-4301-4FD8-909F-F8022AE59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67E90D-6BD1-4E90-A237-F69A25536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13303307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900217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2022-2023除颤仪行业市场分析与趋势分析报告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1950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640993" y="1373505"/>
            <a:ext cx="6102112" cy="462325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除颤仪行业概述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2022-2023除颤仪市场分析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除颤仪产品与技术发展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国内外除颤仪企业竞争策略比较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政策法规影响及行业标准解读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未来发展趋势预测与挑战应对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32360" y="3117431"/>
            <a:ext cx="7830957" cy="209053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除颤仪行业概述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601" r="2960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除颤仪是一种应用电击来抢救和治疗心律失常的医疗电子设备。它通过释放高能量电脉冲，使心脏恢复正常节律。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根据使用场景和功能，除颤仪可分为手动除颤仪、自动体外除颤仪（AED）和可穿戴式除颤仪等。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自20世纪60年代起，除颤仪开始应用于临床，随着技术进步和市场需求增长，行业逐渐发展壮大。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当前，除颤仪行业已成为全球医疗器械市场的重要组成部分，产品种类丰富，市场竞争激烈。同时，随着人们健康意识的提高和急救体系的完善，除颤仪在公共场所的配置也逐渐普及。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主要包括电子元器件、电池、塑料等原材料供应商，以及技术研发、设计等服务提供商。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上游产业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中游产业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下游产业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即除颤仪生产制造企业，负责产品的研发、生产、销售和服务。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主要包括医疗机构、急救中心、公共场所等终端用户，以及相关的维修、培训等服务提供商。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行业产业链结构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32360" y="3117431"/>
            <a:ext cx="7830957" cy="209053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2022-2023除颤仪市场分析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414" r="1841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近年来，随着心血管疾病发病率的不断上升，除颤仪市场需求持续增长。2022年，全球除颤仪市场规模已达到数十亿美元，并有望在未来几年内继续保持增长。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预计未来几年，除颤仪市场将呈现稳步增长态势。一方面，随着医疗水平的提高和人们健康意识的增强，除颤仪的普及率将进一步提高；另一方面，新技术、新产品的不断涌现，也将为市场增长提供新的动力。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市场规模及增长趋势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当前，全球除颤仪市场呈现多元化竞争格局。以飞利浦、迈瑞、卓尔等为代表的国际知名品牌占据市场主导地位，同时，一些国内品牌也在逐渐崛起，通过技术创新、品质提升等方式提高市场竞争力。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各大品牌在市场竞争中主要采取差异化竞争策略。例如，飞利浦凭借其卓越的技术研发实力和品牌影响力，在高端市场占据领先地位；而迈瑞则通过全面布局中低端市场，以性价比优势赢得市场份额。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颤仪市场的消费者需求主要呈现出以下特点：一是安全性要求高，消费者关注产品的安全性和可靠性；二是操作简便快捷，消费者希望产品能够易于操作和使用；三是价格合理，消费者在购买时会考虑产品的性价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需求特点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健康和安全的重视程度不断提高，除颤仪市场的需求也在发生变化。一方面，消费者对产品的安全性和品质要求越来越高；另一方面，消费者对于除颤仪的智能化、便携化等需求也在逐渐增强。同时，随着医疗技术的不断进步和应用领域的拓展，除颤仪市场的需求还将进一步细化和多元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需求变化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消费者需求特点及变化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32360" y="3117431"/>
            <a:ext cx="7830957" cy="209053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除颤仪产品与技术发展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需要医生或急救人员手动分析心电图并决定除颤能量，操作相对复杂，但价格较为亲民。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手动除颤仪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能够自动识别心室颤动并提示进行除颤，操作简单，适合非专业人员使用，是公共场所急救的重要设备。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自动体外除颤仪（AED）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近年来新兴的一种除颤仪类型，可穿戴在患者身上，实时监测心电图并进行除颤，方便患者随时得到救治。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可穿戴式除颤仪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主要产品类型及特点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400" b="240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新技术应用与研发进展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心电图自动分析技术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通过算法自动分析心电图，准确判断心脏节律，提高除颤的准确性和效率。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能量自动调整技术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根据患者的具体情况自动调整除颤能量，减少了对患者的伤害，提高了救治成功率。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远程监控与数据传输技术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通过互联网技术实现远程监控和数据传输，方便医生及时了解患者病情并进行远程指导。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便携式和可穿戴化趋势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随着人们对健康和安全的关注度不断提高，便携式和可穿戴式除颤仪将成为未来发展的重要趋势。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提高除颤效率和安全性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通过优化算法和能量控制技术，提高除颤效率和安全性，减少并发症的发生。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智能化和自动化发展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借助人工智能和机器学习等技术，实现除颤仪的智能化和自动化发展，提高救治效率和准确性。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产品性能提升及创新趋势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32360" y="3117431"/>
            <a:ext cx="7830957" cy="209053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国内外除颤仪企业竞争策略比较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https://d.book118.com/738133033071006040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2024-09-19T00:26:43.653</cp:lastPrinted>
  <dcterms:created xsi:type="dcterms:W3CDTF">2024-09-18T16:26:43Z</dcterms:created>
  <dcterms:modified xsi:type="dcterms:W3CDTF">2024-09-18T16:26:45Z</dcterms:modified>
</cp:coreProperties>
</file>