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9FD4C-4AB4-46D2-B681-3B75F387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B5988-8DB5-4A3A-A060-7A18289A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A273-C67B-4355-B9E4-051313AD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2B3EB-66E0-49AD-AECD-6AB5A46FD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D0FBDA-7752-4AE9-914D-677BAC99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2625D-65B2-4072-8AB7-F64D7699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54EC2-E69A-425C-B928-AF7A9A37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DE843-A892-4B83-B9D8-6F72D0FA9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B0A14-7B2D-4432-AD4A-0EF6D71E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42FC3-8F97-44BD-85AE-7F132DAE5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EFEDE-AEE0-4901-A5EE-7183875C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3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305701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人力资源周工作计划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A246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本周工作重点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组织面试，评估候选人，确保招聘流程高效且符合公司标准。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安排培训课程，提升员工技能，促进个人和团队发展。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进行绩效评估，提供反馈，确保员工了解自身工作表现。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处理员工问题，维护良好的工作环境和员工关系。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员工招聘与选拔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专注于员工招聘与选拔工作，包括筛选简历、安排面试、评估候选人等。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安排培训课程，提升员工技能，同时处理员工关系管理相关事务。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进行绩效评估，提供反馈，并总结本周工作成果，为下周工作做好准备。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工作计划时间表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7" r="18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完成招聘目标，确保新员工的素质和能力符合公司要求。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提高员工技能水平，促进个人和团队发展，提升整体绩效。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确保员工关系和谐稳定，减少工作冲突和纠纷。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总结本周工作经验教训，为下周工作提供改进和优化建议。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招聘与人员配置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招聘岗位需求分析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分析公司战略和业务需求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了解公司未来的发展方向和重点业务领域，确定需要招聘的岗位和人员数量。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制定岗位说明书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明确每个岗位的职责、任职要求、工作内容等，为招聘提供准确的依据。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评估现有人员能力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对现有员工的技能、经验和绩效进行评估，确定是否需要补充人员或进行内部调整。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积极寻找新的招聘渠道，如社交媒体、专业论坛、招聘网站等，以扩大招聘范围。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拓展招聘渠道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维护招聘渠道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跟踪招聘效果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定期更新招聘信息，保持与招聘渠道的良好合作关系，确保招聘信息的准确性和时效性。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对各个招聘渠道的效果进行跟踪和分析，及时调整招聘策略，提高招聘效率。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招聘渠道拓展与维护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安排面试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面试安排与候选人筛选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根据岗位说明书和招聘要求，对收到的简历进行筛选，初步确定符合要求的候选人。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与候选人确认面试时间和地点，安排面试流程和相关人员参与面试。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对候选人的面试表现进行评估，综合考虑其技能、经验、性格等因素，确定是否录用。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向被录用的候选人发出录用通知，并告知入职时间、薪资待遇等相关信息。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明确公司战略目标和员工发展需求，分析岗位能力要求和员工现有能力的差距。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通过问卷调查、访谈、观察等方式，收集员工对培训的需求和期望。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收集培训需求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对收集到的培训需求进行整理、分类和汇总，识别共性和个性需求。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结合公司战略和员工发展规划，制定具体的培训计划，包括培训目标、课程安排、讲师选择、培训时间等。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根据培训需求分析结果，设计相应的培训课程，包括课程内容、教学方法、时间安排等。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提前准备好培训所需的场地、设备、教材等资源，确保培训的顺利进行。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制定培训计划与课程安排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https://d.book118.com/738133057011006037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2024-09-16T17:40:36.302</cp:lastPrinted>
  <dcterms:created xsi:type="dcterms:W3CDTF">2024-09-16T09:40:36Z</dcterms:created>
  <dcterms:modified xsi:type="dcterms:W3CDTF">2024-09-16T09:40:38Z</dcterms:modified>
</cp:coreProperties>
</file>