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D72C6A-3CB9-492F-816F-9877BFBC1A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E40EBF-0543-465B-8565-75910289F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873868-EE4F-4303-BE69-61391191D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532A7B-16A7-49D1-81DD-CA0781D02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86155-3574-4ECC-8E86-5E8730642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407110-4AD8-49FD-995F-26680ADEF6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862FE5-9E31-4422-871A-97627AC07E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5C1787-C13A-447B-8109-2F727811DA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D54445-8A7D-47E7-B81B-122775BA36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C12568-976C-43DC-AD3E-6718DA739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188DA8-3501-4AEE-975A-C5CC12AEFA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34014027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solidFill>
                <a:latin typeface="Microsoft Yahei"/>
                <a:ea typeface="Microsoft Yahei"/>
                <a:cs typeface="Microsoft Yahei"/>
              </a:rPr>
              <a:t>财务人员个人年终工作总结报告</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200">
              <a:solidFill>
                <a:srgbClr val="131516"/>
              </a:solidFill>
              <a:latin typeface="Microsoft Yahei"/>
              <a:ea typeface="Microsoft Yahei"/>
              <a:cs typeface="Microsoft Yahei"/>
            </a:endParaRPr>
          </a:p>
        </p:txBody>
      </p:sp>
      <p:sp>
        <p:nvSpPr>
          <p:cNvPr id="7" name="AutoShape 7"/>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solidFill>
                <a:latin typeface="Microsoft Yahei"/>
                <a:ea typeface="Microsoft Yahei"/>
                <a:cs typeface="Microsoft Yahei"/>
              </a:rPr>
              <a:t>工作成果与业绩回顾</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日常工作执行情况分析</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专业技能提升与自我学习成长</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存在问题剖析与改进措施</a:t>
            </a:r>
          </a:p>
          <a:p>
            <a:pPr marL="203200" lvl="0" indent="-203200">
              <a:lnSpc>
                <a:spcPct val="140000"/>
              </a:lnSpc>
              <a:buFont typeface="Arial"/>
              <a:buChar char="•"/>
            </a:pPr>
            <a:r>
              <a:rPr lang="en-US" sz="2400" b="1">
                <a:solidFill>
                  <a:srgbClr val="131516"/>
                </a:solidFill>
                <a:latin typeface="Microsoft Yahei"/>
                <a:ea typeface="Microsoft Yahei"/>
                <a:cs typeface="Microsoft Yahei"/>
              </a:rPr>
              <a:t>未来发展规划与目标设定</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工作成果与业绩回顾</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292" r="52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根据公司的战略目标和市场情况，制定了切实可行的年度财务计划，并成功推动计划的执行，确保公司财务稳健发展。</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制定并执行公司年度财务计划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负责编制公司全面预算，通过定期监控和分析预算执行情况，及时发现并解决问题，确保预算的有效实施。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预算编制与监控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运用财务分析工具，对公司未来财务状况进行预测，为管理层提供决策支持，促进公司战略目标的实现。</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预测与决策支持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完成年度财务计划及预算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通过有效的财务管理和市场拓展，实现了公司收入的稳步增长，达到了预期的业绩目标。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收入增长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2"/>
          <a:srcRect l="19625" r="19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成本控制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现金流管理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20" name="Picture 20"/>
          <p:cNvPicPr>
            <a:picLocks noChangeAspect="1"/>
          </p:cNvPicPr>
          <p:nvPr/>
        </p:nvPicPr>
        <p:blipFill>
          <a:blip r:embed="rId4"/>
          <a:srcRect l="8583" r="8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精细化成本管理，降低不必要的开支，提高公司盈利能力。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优化现金流管理策略，确保公司现金流充足且合理运用。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实现关键业绩指标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推动公司财务系统的升级改造，提高财务数据处理能力和效率。</a:t>
            </a:r>
          </a:p>
        </p:txBody>
      </p:sp>
      <p:pic>
        <p:nvPicPr>
          <p:cNvPr id="5" name="Picture 5"/>
          <p:cNvPicPr>
            <a:picLocks noChangeAspect="1"/>
          </p:cNvPicPr>
          <p:nvPr/>
        </p:nvPicPr>
        <p:blipFill>
          <a:blip r:embed="rId2"/>
          <a:srcRect l="12792" r="12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7" name="Picture 7"/>
          <p:cNvPicPr>
            <a:picLocks noChangeAspect="1"/>
          </p:cNvPicPr>
          <p:nvPr/>
        </p:nvPicPr>
        <p:blipFill>
          <a:blip r:embed="rId3"/>
          <a:srcRect l="19000" r="190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9" name="Picture 9"/>
          <p:cNvPicPr>
            <a:picLocks noChangeAspect="1"/>
          </p:cNvPicPr>
          <p:nvPr/>
        </p:nvPicPr>
        <p:blipFill>
          <a:blip r:embed="rId4"/>
          <a:srcRect l="14583" r="1458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财务系统升级</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注重财务团队建设，提升团队成员的专业素养和综合能力，为公司提供更优质的财务服务。</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财务团队建设</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完善公司内部控制体系，降低财务风险，确保财务报告的准确性和可靠性。</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内部控制体系完善</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提升财务管理水平及效率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对现有财务流程进行全面梳理，发现存在的问题和瓶颈，提出优化建议并推动实施。</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流程梳理与优化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根据行业最佳实践和公司实际情况，创新和完善财务管理制度，提高财务管理的规范化和标准化水平。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制度创新与完善</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加强财务合规性检查和监督，确保公司财务活动符合国家法律法规和公司内部规章制度的要求。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合规性检查与强化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优化财务流程及制度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日常工作执行情况分析</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准确性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在过去的一年中，我始终严格遵守公司的财务制度和相关法规，确保每一笔账务处理的准确性。通过不断学习和提升，有效降低了账务处理中的错误率。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及时性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我深知财务信息的时效性对企业决策的重要性，因此始终确保账务处理及时完成，各类财务报表在规定时间内提交，为公司的经营决策提供了有力支持。</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469" r="12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账务处理准确性及时性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规范性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在报表编制过程中，我始终遵循国家财务报表制度和公司内部规定，确保报表格式规范、内容完整。通过不断与审计机构沟通，报表编制质量得到了显著提升。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透明度</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为了提高报表的透明度，我在编制过程中尽可能提供详细的附注和说明，以便公司管理层和外部投资者更好地了解公司的财务状况和经营成果。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报表编制规范性及透明度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87" b="268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在过去的一年中，我积极参与公司内部控制体系的建设和完善工作，协助制定了更加科学合理的财务管理流程和审批制度。</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我深知内部控制对企业风险防范的重要性，因此在日常工作中始终严格执行公司的内部控制规定，确保各项业务流程合规、风险可控。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内部控制体系完善与执行</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严格执行内部控制</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完善内部控制体系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作为财务人员，我积极关注国家税收政策法规的变化，结合公司实际情况进行合理的税务筹划，有效降低了公司的税负。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税务筹划</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为了确保公司财务工作的合规性，我定期对公司各项财务业务进行合规性检查，及时发现问题并督促整改，确保了公司财务工作的规范运行。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合规性检查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税务筹划与合规性检查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solidFill>
                <a:latin typeface="Microsoft Yahei"/>
                <a:ea typeface="Microsoft Yahei"/>
                <a:cs typeface="Microsoft Yahei"/>
              </a:rPr>
              <a:t>专业技能提升与自我学习成长</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solidFill>
                <a:latin typeface="Microsoft Yahei"/>
                <a:ea typeface="Microsoft Yahei"/>
                <a:cs typeface="Microsoft Yahei"/>
              </a:rPr>
              <a:t>REPORTING</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参加培训课程及学习成果</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参加财务管理培训课程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系统学习了财务管理的理论知识和实践技能，包括财务分析、预算管理、成本控制等方面。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学习成果</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通过课程学习和实践操作，掌握了财务管理的基本方法和工具，能够独立完成财务报表编制和财务分析工作。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如Excel的高级功能和数据分析工具，能够更加高效地进行数据处理和分析。</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学习并掌握了新的财务分析工具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在实际工作中，运用所学的财务分析工具，对公司的财务报表和数据进行深入挖掘和分析，为公司的决策提供了有力支持。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实践应用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掌握新技能和方法应用实践</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https://d.book118.com/738134014027006026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2024-09-03T06:42:59.962</cp:lastPrinted>
  <dcterms:created xsi:type="dcterms:W3CDTF">2024-09-02T22:42:59Z</dcterms:created>
  <dcterms:modified xsi:type="dcterms:W3CDTF">2024-09-02T22:43:02Z</dcterms:modified>
</cp:coreProperties>
</file>