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81956-51DA-4DCE-B38A-9D45A6D83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E5188-1C9F-4901-A417-23722330D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50381-68FC-48A6-B2BA-2875AE1E9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0B62F-0579-41B1-BFD5-82CC0B9A4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FAD05B-0C6B-4589-A321-230578016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9EAB69-E46E-4617-AD8C-8071B0C05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63EFE9-2040-4403-A7E9-85F3833DE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5E6B6-BDB0-4224-A2CE-DDDB0BEC4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37DCD-C106-4653-A4C8-60CE1AD48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EB9EF-80D0-413B-BF91-2412DB4B2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A8F10-035F-41D5-BA28-19ACB5AC9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34105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工程检查--内业资料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工程检查概述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内业资料整理与要求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工程检查实施过程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内业资料在工程检查中的应用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工程检查中内业资料的优化建议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工程检查概述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通过对内业资料的检查，可以验证工程实施过程是否符合设计要求和相关标准，进而保证工程质量。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51" r="124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监督工程实施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完善工程管理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内业资料检查是对工程实施过程的一种有效监督手段，能够确保工程按照既定计划进行。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通过对内业资料的检查，可以发现工程管理中存在的问题和不足，为改进工程管理提供依据。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工程设计文件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包括施工合同、施工组织设计、施工方案、施工进度计划等。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工程施工文件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工程监理文件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工程验收文件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包括验收申请、验收报告、验收证书等。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包括设计图纸、设计说明书、设计变更等。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包括监理规划、监理实施细则、监理日志、监理月报等。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跟踪整改情况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对检查中发现的问题进行跟踪，确保相关单位及时整改并反馈整改情况。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编写检查报告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根据检查结果，编写检查报告，提出存在的问题和改进建议。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按照检查计划，对现场的内业资料进行检查，记录检查结果。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明确检查目标、范围、时间和人员安排等。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发出检查通知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向相关单位发出检查通知，告知检查时间、地点和需要准备的材料等。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检查流程与安排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内业资料整理与要求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工程管理类资料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包括工程合同、招投标文件、开工报告、施工组织设计等。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质量控制类资料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包括原材料检验报告、施工记录、质量评定报告等。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安全管理类资料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包括安全计划、安全检查记录、事故处理报告等。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进度管理类资料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包括进度计划、进度报告、进度调整记录等。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内业资料分类与内容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按照工程管理、质量控制、安全管理、进度管理等类别进行分类整理。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编码归档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对每一类资料进行编码，并按照编码顺序进行归档，方便查找和调用。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制定统一的资料填写和整理标准，确保资料的规范性和一致性。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资料缺失问题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加强资料收集和整理过程中的监督和检查，确保资料的完整性和准确性。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资料不规范问题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加强对资料填写人员的培训和指导，提高资料填写的规范性和准确性。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资料查找困难问题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建立完善的资料索引和查询系统，提高资料查找的效率和准确性。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资料更新不及时问题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建立定期更新机制，确保资料的时效性和有效性。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工程检查实施过程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对工程现场进行全面勘查，记录地形、地貌、水文、气象等自然条件。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8708" b="8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现场环境勘查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检查工程主体结构、设备设施、管道线路等完好情况，记录损坏、老化、渗漏等问题。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工程设施检查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详细记录施工过程中的重要环节和关键数据，如材料使用、施工工艺、质量检测等。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施工过程记录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现场勘查与记录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对现场勘查和施工过程记录的数据进行整理，形成完整、准确的数据资料。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运用统计学和工程学方法对数据进行分析，揭示工程质量和安全问题的内在规律。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根据数据分析结果，对工程存在的风险进行评估，确定风险等级和影响范围。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https://d.book118.com/738134105035006032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2024-09-09T14:47:49.932</cp:lastPrinted>
  <dcterms:created xsi:type="dcterms:W3CDTF">2024-09-09T06:47:49Z</dcterms:created>
  <dcterms:modified xsi:type="dcterms:W3CDTF">2024-09-09T06:47:52Z</dcterms:modified>
</cp:coreProperties>
</file>