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0FBD0-6009-4AB7-960C-EC40C0080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878E4-D2E1-40A1-AF3C-921F625FE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6208D-F0DD-43B9-A1EF-DE8090E23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A895D-E427-458C-B7B7-5FBF8B47F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1A84C-D701-4E55-AD31-B8D47D8CB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FB78DA-08E8-4C85-8E40-0A752B86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19427-4D9E-4F72-9BA6-DF69336B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DEB48-97AE-42FA-8DB0-31BA720D5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9E10F-7439-401E-9ADF-65EE597F3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19194-CB3E-4D1A-A796-720855BE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79E61-EE8D-49BA-83B2-AB9FC88B8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34110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企业风险管理与市场营销策略的协同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企业风险管理与市场营销策略的协同关系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企业风险管理与市场营销策略协同的实践案例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企业风险管理与市场营销策略协同的挑战与对策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企业面临的市场环境和竞争态势充满不确定性，风险管理成为确保企业稳健发展的关键。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提升营销效率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协同增效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市场营销策略的制定和执行涉及多种风险，与风险管理相结合有助于提高营销效率。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风险管理和市场营销策略相互促进，共同为企业创造更大价值。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介绍企业风险管理的理念、框架和实践，包括风险识别、评估、应对和监控等方面。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风险管理理念及实践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详细阐述市场营销策略的制定过程，包括市场细分、目标市场选择、产品定位和营销策略组合等。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探讨风险管理与市场营销策略在制定、执行和监控过程中的协同作用，以及如何实现协同增效。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风险管理与市场营销策略的协同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通过具体案例，展示企业如何将风险管理与市场营销策略相结合，实现业务目标。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识别潜在风险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通过对企业内外部环境、业务流程、市场趋势等的深入分析，发现可能对企业造成不利影响的潜在风险。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将识别出的风险按照性质、来源、影响程度等进行分类，以便针对不同类型的风险采取相应的管理策略。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风险监测与报告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建立风险监测机制，定期或实时跟踪各类风险的发展变化，并及时向上级管理部门报告。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对识别出的风险进行深入分析，评估其发生的可能性、影响程度、持续时间等，为制定风险应对策略提供依据。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采用定性和定量相结合的方法，对风险进行量化评估，以便更准确地了解风险的大小和优先级。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风险量化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根据风险评估结果，将风险划分为不同等级，针对不同等级的风险采取相应的管理措施。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风险降低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风险转移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风险接受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采取积极措施降低风险发生的可能性或减轻其影响程度，如加强内部控制、优化业务流程等。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通过购买保险、签订合同等手段，将部分风险转移给其他机构或个人承担。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对于某些无法避免且影响较小的风险，企业可以选择接受并承担其后果，同时制定相应的应对措施以减轻损失。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通过调整企业战略、改变经营方式等手段，避免潜在风险的发生。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细分市场的类型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常见的市场细分类型包括地理细分、人口细分、心理细分和行为细分等。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消费者需求和行为差异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市场细分基于消费者不同的需求、购买行为和特征，将整体市场划分为若干具有相似特征的子市场。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细分市场的评估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在选择目标市场之前，需要对各个细分市场进行评估，包括市场规模、增长率、竞争状况、消费者购买力等。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目标市场是企业决定进入并为其提供产品或服务的特定细分市场。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目标市场的选择标准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在选择目标市场时，需要考虑市场的吸引力、企业的竞争地位和资源能力等因素。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目标市场的进入策略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企业可以选择不同的进入策略，如全面进入、选择性进入或集中性进入等。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企业需要制定与目标市场需求相匹配的产品策略，包括产品组合、品牌策略、新产品开发等。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企业需要选择合适的销售渠道，如直销、代理商、批发商等，以确保产品能够顺利到达目标消费者。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价格策略的制定需要考虑成本、市场需求、竞争状况等因素，以实现企业的盈利目标。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促销策略包括广告、公关、销售促进和人员推销等，旨在提高产品的知名度和销售量。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企业风险管理与市场营销策略的协同关系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https://d.book118.com/738134110055006040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2024-09-18T20:58:56.898</cp:lastPrinted>
  <dcterms:created xsi:type="dcterms:W3CDTF">2024-09-18T12:58:56Z</dcterms:created>
  <dcterms:modified xsi:type="dcterms:W3CDTF">2024-09-18T12:58:59Z</dcterms:modified>
</cp:coreProperties>
</file>