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2FC4F8-3ABE-4B4C-9F55-AA46EAC2BA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095C28-6B3E-4789-BFE2-636BA1714E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3B956B-D717-469D-8F42-4572C8AD95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F0501DA-7C82-49B0-BD89-0D42EEDEE0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020A5C6-17BA-4D8A-A033-9BD11542E0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BE4C15B-AB55-4BB9-AE00-CD3DAF9D31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EA3E8C9-1965-44DE-8072-AB1FF76357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676013-B1C3-43A7-952B-31EB3A7CBC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C7FA54-2169-4FA7-B116-B40D8E0D32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0B9636-C281-48BC-995A-82459D59DF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4BA578-2C2E-4BFE-9768-65F393EB58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38135026042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9687" y="2615175"/>
            <a:ext cx="98869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2023年交通辅警工作情况总结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9687" y="5731877"/>
            <a:ext cx="24479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31743" y="5731877"/>
            <a:ext cx="693420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2024-01-05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" y="0"/>
            <a:ext cx="12191747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433708" y="1852562"/>
            <a:ext cx="6974588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工作概况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具体工作内容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工作中的问题和挑战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-1706803" y="1236400"/>
            <a:ext cx="7392082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工作概况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确保道路交通顺畅，减少交通拥堵现象。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维护交通秩序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875" r="15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保障交通安全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提高服务质量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降低交通事故发生率，保障人民群众生命财产安全。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为市民提供高效、便捷的交通服务，提升市民出行满意度。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工作目标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协助交警维护交通秩序，指挥交通，疏导交通拥堵。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对交通违法行为进行劝导和制止，协助交警进行执法。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为市民提供交通咨询和帮助，宣传交通安全知识。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工作内容概述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9375" r="19375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7500" r="17500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有效缓解了交通拥堵现象，提高了道路通行效率。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降低了交通事故发生率，保障了人民群众生命财产安全。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提升了市民的交通安全意识，减少了交通违法行为的发生。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工作成果和亮点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-1706803" y="1236400"/>
            <a:ext cx="7392082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具体工作内容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615" r="3361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273" r="3527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在高峰时段和拥堵路段，交通辅警通过指挥和调度，有效疏导交通，缓解交通压力。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交通疏导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维护交通秩序，确保道路畅通有序。对违规停车、占道行驶等行为进行纠正和管理，保障道路交通安全。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秩序维护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交通疏导与秩序维护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组织开展交通安全宣传活动，提高市民的交通安全意识。通过悬挂宣传横幅、发放宣传资料等形式，向市民普及交通安全知识。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对交通参与者进行教育培训，包括驾驶员培训、行人安全教育等，提高他们的交通安全意识和行为规范。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交通安全宣传教育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教育培训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宣传活动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设施建设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参与交通设施的建设工作，如道路标线、交通标志、红绿灯等，为交通安全提供硬件保障。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设施维护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定期对交通设施进行检查和维护，确保设施的正常运行。对损坏的设施及时进行修复和更换，保障道路交通的安全和顺畅。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94" r="2509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交通设施建设与维护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https://d.book118.com/738135026042006044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E0E07"/>
      </a:dk1>
      <a:lt1>
        <a:srgbClr val="EFEED8"/>
      </a:lt1>
      <a:dk2>
        <a:srgbClr val="0E0E07"/>
      </a:dk2>
      <a:lt2>
        <a:srgbClr val="FFE5B9"/>
      </a:lt2>
      <a:accent1>
        <a:srgbClr val="00608A"/>
      </a:accent1>
      <a:accent2>
        <a:srgbClr val="0080B8"/>
      </a:accent2>
      <a:accent3>
        <a:srgbClr val="FFA89D"/>
      </a:accent3>
      <a:accent4>
        <a:srgbClr val="EFA572"/>
      </a:accent4>
      <a:accent5>
        <a:srgbClr val="2DA9AE"/>
      </a:accent5>
      <a:accent6>
        <a:srgbClr val="5BA2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45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2024-09-24T07:30:21.794</cp:lastPrinted>
  <dcterms:created xsi:type="dcterms:W3CDTF">2024-09-23T23:30:21Z</dcterms:created>
  <dcterms:modified xsi:type="dcterms:W3CDTF">2024-09-23T23:30:23Z</dcterms:modified>
</cp:coreProperties>
</file>