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260FB-C7DE-44BE-95D9-1801FC9A4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AA498-E8C7-4D22-BAA4-062ADDD7E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C38E5-1ABB-42A1-9CC7-0DA3260C2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DDA42-4AB0-4095-8C58-AB0679A57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0C1E34-7C77-49E6-B1FF-8458387EC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3E7982-6247-4ABD-A772-D3956BE04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3A2B71-C751-4DA0-9BB1-77EAE4622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188DF-A0E9-4CCE-84C7-52E5AF1DC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2F1E0-6CE4-4C3D-A2C1-28D90BDBC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9B076-12D1-46BB-8CE9-1D5E15A7E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86DA7-F56C-425B-A13E-828DEABE4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37055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定价原理与策略在数字经济中的应用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数字经济概述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定价原理与策略基础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数字经济中的定价策略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定价原理与策略在数字经济中的应用案例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数字经济中定价策略的挑战与解决方案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数字经济概述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数字经济是指通过数字技术和信息网络推动的经济活动和经济形态，包括数字化产业和数字化应用两大部分。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在数字经济中，数据被视为一种新的生产要素，其价值在于对数据的收集、处理和分析能够揭示出有用的信息和洞见。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数据成为关键生产要素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数字经济依赖于先进的信息技术，如大数据、云计算、人工智能等，这些技术正在渗透到各个行业和领域。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信息技术广泛应用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数字经济强调创新在推动经济增长和产业升级中的核心作用，鼓励企业利用数字技术进行创新。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数字经济的定义与特点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数字经济的重要性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推动经济增长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数字经济已经成为全球经济增长的重要引擎，通过促进技术创新、提高生产效率和创造新的商业模式等方式推动经济增长。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数字经济正在推动传统产业的数字化转型，通过引入先进的信息技术和智能化设备，提高生产效率和产品质量，促进产业升级。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随着数字经济的发展，将会产生更多的新职业和就业机会，同时数字技术的普及也将提高劳动者的技能和素质。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数字经济的发展趋势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数字化与智能化融合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未来数字经济将更加注重数字化与智能化的融合，利用人工智能、机器学习等技术提高数据处理和分析的能力。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平台化经济崛起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平台化经济是数字经济的重要组成部分，未来将有更多的企业利用数字技术搭建平台，整合资源和创新商业模式。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跨界融合与创新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数字经济将促进不同行业和领域的跨界融合与创新，推动产业之间的交叉融合和协同发展。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随着数字经济的发展，数据安全和隐私保护将成为越来越重要的问题，需要采取更加有效的措施来保护个人隐私和数据安全。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定价原理与策略基础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定价是企业为产品或服务设定价格的过程，是市场营销组合中的重要因素之一。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定价的主要目的是实现企业的盈利目标，同时满足消费者需求，促进产品销售和市场份额增长。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包括直接成本、间接成本和固定成本等，企业需要在覆盖成本的基础上设定价格。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消费者心理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市场需求的变化对价格具有重要影响，需求增加时价格上升，需求减少时价格下降。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竞争对手的定价策略、产品差异化程度等都会影响企业的定价决策。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消费者对价格的敏感度和心理预期也是影响定价的重要因素。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以产品成本为基础，加上预期利润来确定价格。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成本导向定价法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根据市场需求和消费者心理来设定价格，如价值定价、心理定价等。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需求导向定价法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根据竞争对手的价格和市场份额来制定价格策略，如随行就市定价、投标定价等。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竞争导向定价法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针对创新产品或服务，采用高价策略或渗透定价策略等。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创新导向定价法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常见的定价方法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数字经济中的定价策略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通过免费提供产品或服务，吸引大量用户，进而形成庞大的用户群体。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吸引用户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免费策略有助于快速提高品牌知名度，为后续收费产品或服务打下基础。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建立品牌知名度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" r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通过免费服务收集用户数据，分析用户需求和行为，为精准营销提供支持。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免费策略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071" r="230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根据用户个性化需求，提供定制化产品或服务，并按照定制程度进行定价。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用户群体划分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根据用户需求、购买力和行为等因素，将用户划分为不同群体，针对不同群体制定不同的价格策略。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产品功能差异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提供不同功能或服务质量的产品或服务，根据功能或服务质量差异进行定价。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差异化定价策略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实时调整价格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根据市场供需状况、竞争对手定价和用户需求等因素，实时调整产品或服务的价格。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价格歧视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针对不同购买意愿和能力的用户，制定不同的价格，以实现收益最大化。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在特定时间段或针对特定产品，通过降价、打折等促销活动，刺激用户购买欲望。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动态定价策略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产品捆绑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将多个相关产品捆绑在一起销售，以较低的价格提供整体解决方案，吸引用户购买。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服务捆绑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将产品与附加服务捆绑在一起，提供一站式服务，增加用户黏性。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跨领域捆绑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与其他领域的企业合作，将不同领域的产品或服务捆绑在一起，共同开拓市场。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捆绑定价策略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https://d.book118.com/738137055056006032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2024-09-09T22:07:49.482</cp:lastPrinted>
  <dcterms:created xsi:type="dcterms:W3CDTF">2024-09-09T14:07:49Z</dcterms:created>
  <dcterms:modified xsi:type="dcterms:W3CDTF">2024-09-09T14:07:51Z</dcterms:modified>
</cp:coreProperties>
</file>