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ECFCE-574F-4656-AC77-1E8EBA12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5E71F-46DA-4BBE-B9BC-A5B17F78E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2C6B8-39D4-4230-AD02-850FA2069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3EA35-9F5D-44D4-9008-6AF677AD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C8934-0BFE-4102-ADF7-6F34FA47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3F0C6-5BE9-442B-8E1F-63DFC096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E81B8-A4E6-4CAB-8EF4-3E0F7B43C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4E76B-F91B-4950-A69E-7C502097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993FD-4801-43BA-B279-4DE1D973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9C2F6-47E5-47A4-883D-26E54E0B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6E20F-2445-4BFC-937C-0FDCA7F9D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7071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孕产期中的合理运动和体育锻炼建议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孕期合理运动建议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孕期适宜的运动项目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孕期运动注意事项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产期合理运动建议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产期适宜的运动项目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246" b="282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723" r="37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提高孕妇健康水平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通过科学合理的运动和体育锻炼，提高孕妇的心肺功能、肌肉力量和柔韧性，缓解孕期不适，促进孕妇身心健康。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促进胎儿生长发育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孕妇适当运动可以促进胎儿的生长发育，有利于胎儿的健康。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准备分娩和产后恢复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通过孕期的运动和锻炼，帮助孕妇增强体质，为分娩和产后恢复做好准备。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孕期适当的运动可以帮助孕妇控制体重增长，避免过度肥胖对母婴健康的不良影响。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控制体重增长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预防妊娠期糖尿病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降低妊娠期高血压风险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缓解孕期不适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运动可以提高身体对胰岛素的敏感性，有助于预防妊娠期糖尿病的发生。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适当的运动可以促进血液循环，降低妊娠期高血压疾病的风险。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运动可以缓解孕期常见的腰酸背痛、便秘、水肿等不适症状，提高孕妇的生活质量。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孕产期运动的重要性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孕期合理运动建议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控制运动强度和时间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孕妇应根据自身情况，控制运动强度和时间，避免过度疲劳。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避免高风险运动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孕早期应避免高风险运动，如滑雪、潜水等，以防意外发生。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轻度运动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孕早期胚胎着床不稳定，建议选择轻度运动，如散步、孕妇瑜伽等，避免剧烈运动导致流产。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孕早期运动建议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孕妇在运动时应选择安全的环境和合适的装备，避免运动损伤。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适当增加运动强度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孕中期胎儿相对稳定，孕妇可适当增加运动强度，如游泳、慢跑等，有助于增强体质和促进胎儿发育。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进行有针对性的锻炼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孕妇可进行有针对性的锻炼，如盆底肌肉锻炼、孕期体操等，以预防孕期并发症。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孕中期运动建议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选择合适的运动方式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孕妇可选择散步、孕妇瑜伽等轻度运动方式，有助于缓解孕晚期的不适症状。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避免长时间站立或久坐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孕妇应避免长时间站立或久坐，以免加重下肢水肿和静脉曲张等症状。建议定时起身活动或进行简单的伸展运动。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控制运动强度和时间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孕晚期孕妇身体负担加重，应适当控制运动强度和时间，避免过度劳累。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孕晚期运动建议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孕期适宜的运动项目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散步和慢跑是低强度的有氧运动，对孕妇和胎儿相对安全。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促进消化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有助于提高孕妇的心肺功能和耐力。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有助于改善孕期常见的消化不良问题。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散步和慢跑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游泳可以锻炼孕妇的全身肌肉，尤其是背部和肩部肌肉。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全身锻炼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水的浮力可以减轻孕妇关节的压力，缓解孕期关节疼痛。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减轻关节压力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游泳有助于提高孕妇的心肺功能和耐力。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游泳和水中运动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瑜伽和普拉提有助于提高孕妇的身体柔韧性和平衡能力。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提高柔韧性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有助于缓解孕期的压力和焦虑情绪，改善睡眠质量。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普拉提练习可以增强孕妇的核心力量，有助于改善孕期姿势和减轻背部疼痛。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增强核心力量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瑜伽和普拉提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凯格尔运动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有助于增强孕妇的盆底肌肉，预防孕期和产后的尿失禁问题。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孕妇健身操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专门为孕妇设计的健身操，可以全面锻炼孕妇的身体。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低强度的有氧舞蹈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如爵士舞、民族舞等，可以让孕妇在愉悦的音乐中锻炼身体。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875" r="9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其他适宜的运动项目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孕期运动注意事项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https://d.book118.com/738137071033006023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2024-08-29T16:09:06.996</cp:lastPrinted>
  <dcterms:created xsi:type="dcterms:W3CDTF">2024-08-29T08:09:07Z</dcterms:created>
  <dcterms:modified xsi:type="dcterms:W3CDTF">2024-08-29T08:09:09Z</dcterms:modified>
</cp:coreProperties>
</file>