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78EFE5-A478-49A1-B91D-2F4DE03DF0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6900E8-3227-4D3C-BB36-FF073E0510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9EF233-A3CC-48D0-A50D-3BDF3D2938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5F0051-147A-4369-9F15-E0EA3BD423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C8ED5A-41D9-47D5-8ADB-58904471CC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CFB467-9A2F-4F61-9F10-333C4E4824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9BCE41C-042F-4DBD-91CF-D7AEDD6821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112AA1-78D2-4FFF-B0B0-0239B8C459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D63746-CBFF-4A5B-A9C3-C9916A67EA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B4F783-7DEE-48E4-936E-8A8740EE3B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90D490-A19A-4592-BDFA-54E9D99F30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814001713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网站结构推广方案模板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810496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网站现状及目标分析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网站结构优化策略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内容营销策略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搜索引擎优化（SEO）方案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付费推广策略制定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总结回顾与未来发展规划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网站现状及目标分析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https://d.book118.com/738140017133006036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2024-09-16T10:34:21.905</cp:lastPrinted>
  <dcterms:created xsi:type="dcterms:W3CDTF">2024-09-16T02:34:21Z</dcterms:created>
  <dcterms:modified xsi:type="dcterms:W3CDTF">2024-09-16T02:34:23Z</dcterms:modified>
</cp:coreProperties>
</file>