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9061C-ECED-4EA1-AED0-827BC65F3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90A7A-2405-4AB5-81A6-90C5C2FB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0AE98-6678-4252-A878-E5E5352E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ED261-A8F6-4169-AB24-51808064D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91D59-386B-4E9D-9A5C-C573A4B4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FEF2D-97BF-4EA2-90A7-520C51DE2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1751F6-2438-45E9-BD13-50BB2601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AB4DC-CDAE-4FC6-8332-6733410D4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60044-B371-43AF-B255-13C76A302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7D01B-46CC-432D-B018-F807E407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21ABF-CEF9-46EA-AF62-3DE49087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004003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医药营销实务实训总结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医药营销实务操作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医药营销实务展望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实训目标与内容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掌握医药营销实务的基本理论和方法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培养团队协作和沟通能力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提高医药营销实务的实际操作能力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培养创新思维和解决问题的能力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医药市场调查与分析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医药销售渠道建设与管理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医药客户关系管理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医药产品策划与推广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通过分析真实的医药营销案例，了解实际操作中的问题和解决方案。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通过模拟不同的角色，如医药销售人员、销售经理、客户等，体验不同角度的医药营销实务。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分组进行实际项目操作，培养团队协作和沟通能力，提高实际操作能力。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团队项目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邀请医药营销领域的专家进行授课，分享实际经验和见解。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专家讲座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医药营销实务操作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明确调研目的，确定调研范围和对象，为后续决策提供依据。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根据调研目标，制定调研计划，包括调研方法、时间安排和预算等。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通过问卷调查、访谈、观察等方式收集市场数据，了解市场需求和竞争状况。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对收集到的数据进行整理、分析和解读，发现市场机会和潜在风险。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根据市场需求和竞争状况，确定产品的目标市场和竞争优势。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制定产品策略，包括产品名称、包装、规格等，以满足目标市场需求。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建立品牌形象，提升品牌知名度和美誉度，增强消费者忠诚度。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产品策划与定位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根据产品特点和市场状况，选择合适的销售渠道，包括线上和线下渠道。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建立渠道管理制度，规范渠道商行为，维护渠道秩序，提高渠道效率。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定期评估渠道表现，优化渠道结构，提升渠道效益。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渠道建设与管理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制定促销计划，包括促销目标、时间、方式等，吸引消费者购买。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组织促销活动，协调各方资源，确保促销活动顺利进行。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促销执行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对促销活动效果进行评估，总结经验教训，优化促销策略。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https://d.book118.com/738140040031006027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2024-09-04T22:10:22.382</cp:lastPrinted>
  <dcterms:created xsi:type="dcterms:W3CDTF">2024-09-04T14:10:22Z</dcterms:created>
  <dcterms:modified xsi:type="dcterms:W3CDTF">2024-09-04T14:10:24Z</dcterms:modified>
</cp:coreProperties>
</file>