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66A79-1718-4202-9CA4-200BCA10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D7C88-0A72-497D-A109-FD933727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A2687-9F67-421E-AB17-AEE8BD55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2BE41-82B1-4728-8A6E-E6318617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A3939-5660-4043-91D2-497D3A9C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A1AAE-BF02-4255-81A9-B7C535D2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E1E99-F667-492A-847F-1F083201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92965-7F14-41DD-A2F9-6904D9D0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C4CB9-39AC-4DC5-B270-DA114D40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4ED4-6955-4691-9909-EBE80C81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1104C-B05B-4C0E-8CE5-92CDB3BEB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0042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高血压病人护理查房完整版PPT课件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高血压病人的心理护理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高血压病人护理查房实践案例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高血压是一种常见的慢性疾病，以体循环动脉血压升高为主要特征，可分为原发性高血压和继发性高血压两类。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收缩压和/或舒张压持续升高，通常以收缩压≥140mmHg和/或舒张压≥90mmHg为标准。根据病因，高血压可分为原发性高血压和继发性高血压两类。原发性高血压是指原因不明的高血压，占大多数情况；继发性高血压则是由其他疾病引起的血压升高，如肾脏疾病、内分泌疾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高血压的病因复杂多样，包括遗传、环境、行为等多方面因素。高血压可导致心、脑、肾等器官的病理生理改变。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包括遗传、环境、行为等多方面因素。遗传因素是高血压发病的重要原因之一，家族史阳性的人群患病率较高。环境因素包括饮食、精神应激、吸烟等，长期高盐饮食、过量饮酒、精神压力大、吸烟等都可能引发高血压。此外，肥胖、缺乏运动等不良生活习惯也是高血压发病的危险因素。高血压可导致心、脑、肾等器官的病理生理改变，如左心室肥厚、动脉粥样硬化、肾功能不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总结词：高血压在全世界范围内普遍存在，对人类健康构成严重威胁。通过健康的生活方式和定期检测，可以有效预防和控制高血压。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高血压在全世界范围内普遍存在，是导致心血管疾病的主要原因之一。全球范围内，高血压的患病率逐年上升，且发病年龄呈现年轻化趋势。高血压不仅影响患者的身体健康，还给社会带来巨大的经济负担。因此，预防和控制高血压对于维护人类健康和社会发展具有重要意义。预防高血压的主要措施包括合理饮食、适量运动、控制体重、限制饮酒、减少精神压力等。此外，定期检测血压也是及早发现和控制高血压的重要手段。通过综合性的预防和治疗措施，可以有效降低高血压的患病率和危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高血压的流行病学与预防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了解高血压病程、用药情况、生活习惯等。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全面了解高血压病人的健康状况，识别和评估潜在的健康问题，为制定个性化的护理计划提供依据。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测量血压、身高、体重等指标，评估心血管系统状况。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如血常规、尿常规、肾功能等。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了解病人情绪状态、家庭支持、生活压力等。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557" r="35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观察病人的症状表现、行为习惯。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与病人及家属进行交流，了解病情及生活习惯。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进行身体检查，获取生理指标数据。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借助实验室或特殊检查手段获取更准确的诊断依据。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收集基本信息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进行身体检查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测量生命体征，观察一般状态。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进行心理社会评估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了解病人及家属的心理状况、家庭环境等。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综合分析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将收集到的信息进行综合分析，评估病人的健康状况和护理需求。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尊重病人隐私，保护病人权益，遵循医疗保密原则。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伦理与法律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与病人及家属建立良好沟通，确保信息准确无误地传递。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定期进行护理评估，根据病情变化调整护理计划。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高血压病人的护理措施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根据高血压患者的具体情况，选择合适的降压药物，确保药物剂量和用药方式的正确性。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密切观察患者用药后的反应，及时发现并处理可能出现的不良反应，如低血压、电解质紊乱等。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向患者及其家属宣传药物治疗的重要性，提高患者的治疗依从性。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药物依从性教育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https://d.book118.com/738140042110006023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2024-08-30T10:49:35.385</cp:lastPrinted>
  <dcterms:created xsi:type="dcterms:W3CDTF">2024-08-30T02:49:35Z</dcterms:created>
  <dcterms:modified xsi:type="dcterms:W3CDTF">2024-08-30T02:49:37Z</dcterms:modified>
</cp:coreProperties>
</file>