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D5C26-0D42-4488-AC2E-C9AF3883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040C0-28FB-4F44-91F7-2A9A7E03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1F83-8F5B-4D9B-A793-B9169DD05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B745E-5E0E-473B-B229-C7E3217B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5FD1B-ACF5-43BA-83BB-1BBE0332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B4024-18CE-4ED0-9B81-203BDEA5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DA3C2-4A51-4E4C-8D8E-79F345CFC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0EA2F-FF45-4ADB-B6EF-A1238DD0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2F145-634B-4392-9E63-ED46B0B4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5D8B-3709-45CA-97BD-A976C44E6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4436B-D440-4584-960C-3BD5FE4F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1001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《地图学原理》课件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地图制作技术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地图使用技巧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地图学前沿技术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地图是一种以图形形式表示地理信息的工具，具有描述、解释和预测地理现象的功能。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是地理信息的可视化表达，通过符号、色彩、文字等形式将地理信息呈现出来，帮助人们更好地理解地理环境和现象。地图的功能包括描述地理事物的分布、特征和规律，解释地理现象的成因和演变过程，以及预测地理未来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地图按照不同的分类标准可以分为多种类型，不同类型的地图具有不同的特点和用途。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比例尺，地图可以分为大比例尺地图、中比例尺地图和小比例尺地图。大比例尺地图详细表示地物地貌，常用于城市规划、交通导航等；中比例尺地图则更多地表示地理区域的整体特征，常用于区域规划、环境监测等；小比例尺地图则更多地表示地理区域的总体概貌，常用于国际或洲际的地理研究。此外，按照内容和使用目的，地图还可以分为政区地图、交通地图、旅游地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地图学的发展历程悠久，随着科技的不断进步，地图学也在不断发展完善。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地图学以手工绘制为主，地图精度和准确性较低。随着科技的发展，地图学的技术和方法不断改进，出现了平板仪、经纬仪等测量工具，以及航空摄影、卫星遥感等技术手段，极大地提高了地图的精度和准确性。现代地图学还与计算机技术、网络技术等相结合，发展出了数字地图、网络地图等多种形式，使地图的应用更加广泛和便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地图制作技术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地图制作流程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根据制作目的和要求，进行地图符号、色彩、纹理等设计。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收集相关地理信息数据，进行数据清洗、整理和格式转换。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确定地图制作目的和要求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明确地图的主题、用途和目标受众，制定地图制作计划。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地图制作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将设计好的地图符号、色彩、纹理等元素，按照地图制作流程，使用专业软件进行地图制作。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地图质量检查与修改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对制作好的地图进行质量检查，对存在的问题进行修改和完善。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根据地图表达的需要，将地图符号分为点状符号、线状符号和面状符号等类型。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设计符号的形状、大小、色彩、方向等特征，使其能够直观地表达地理事物的属性和空间关系。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遵循国际和国内地图符号标准，确保地图符号的通用性和规范性。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地图符号设计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330" r="123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根据地图表达的需要，选择适当的色彩，使地图更加鲜明、易于理解和记忆。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在地图上添加适当的纹理，增强地图的视觉效果和触感，提高地图的品质。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纹理设计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地图色彩与纹理设计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注记设计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根据地图表达的需要，设计适当的注记，标注地理事物的名称、属性等信息。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对地图的版面进行整体布局和设计，使其美观、大方、易于阅读和使用。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76" r="108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地图注记与版面设计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信息系统（GIS）是利用计算机技术对地理信息进行采集、存储、处理、分析和显示的综合性技术系统。地图作为地理信息的可视化表现，在GIS中发挥着重要作用，用于空间数据的表达、查询、分析和辅助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GIS应用领域广泛，包括城市规划、资源管理、环境保护、灾害监测、公共设施规划等。地图学原理在GIS中涉及空间数据的符号化、地图投影、空间分析等方面的知识，是GIS专业人员必备的技能之一。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地理信息系统（GIS）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设计是利用地图作为规划工具，对城市的空间布局、功能分区、交通组织等方面进行科学规划和合理设计。地图学原理在城市规划中涉及城市空间结构的分析、土地利用的规划、公共设施的布局等方面，为城市规划师提供决策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城市规划与设计中，地图的应用可以帮助规划师更好地理解城市发展现状，预测未来发展趋势，优化城市空间布局，提高城市的生活质量和环境质量。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交通规划与管理是利用地图对交通网络进行规划、设计、管理和优化的过程。地图学原理在交通规划中涉及交通流量的分析、路网的布局、交通信号的控制等方面，为交通工程师提供决策依据。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交通规划与管理中，地图的应用可以帮助工程师更好地理解交通现状，预测交通发展趋势，优化交通网络布局，提高道路的通行能力和交通安全性。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交通规划与管理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https://d.book118.com/738141001137006034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2024-09-13T13:17:53.135</cp:lastPrinted>
  <dcterms:created xsi:type="dcterms:W3CDTF">2024-09-13T05:17:53Z</dcterms:created>
  <dcterms:modified xsi:type="dcterms:W3CDTF">2024-09-13T05:17:55Z</dcterms:modified>
</cp:coreProperties>
</file>