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E7C35-9709-4868-89FB-AE05EBB51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ED147-4BB1-4486-8349-61DCDC0AD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B0822-CCDF-4924-8F7F-A5C513A12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B881C-1D40-4CBE-BB17-4D71E0A69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FAA3E-5650-4FA5-8225-BAA63DE73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D6D3E2-64DB-41FA-AF12-83AA3A9C5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499F3-87F4-42E6-BEDB-C0271078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C73FD-28A4-40CD-B734-36F607344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6D7E4-314D-4A03-B4A0-30B0B6C01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A245B-8DAC-44CA-BA80-B13724F3D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718B2-52DB-4EBF-A6DF-6E508DB7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105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电子商务的起源与初期发展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电子商务的快速发展阶段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电子商务的成熟与多元化阶段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电子商务的创新与发展趋势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电子商务的挑战与机遇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电子商务的起源与初期发展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互联网技术的兴起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ARPANET的诞生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1960年代，美国国防部高级研究计划局（ARPA）建立了ARPANET，这是互联网的雏形，为电子商务的发展奠定了基础。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TCP/IP协议的发展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1970年代，TCP/IP协议的出现使得不同网络之间的通信成为可能，为电子商务的跨地域、跨平台交易提供了技术支持。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万维网的诞生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1990年代，蒂姆·伯纳斯-李发明了万维网（World Wide Web），使得网页浏览和信息共享变得简单易行，为电子商务的普及创造了条件。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电子商务概念的提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电子商务（Electronic Commerce，简称EC）是指利用计算机、网络和电子通信技术等手段，实现企业间的商务活动或企业与消费者之间的交易活动。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电子商务具有全球性、交互性、个性化、虚拟化等特点，使得商务活动更加高效、便捷和灵活。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企业与企业之间的电子商务模式，主要通过电子数据交换（EDI）等技术手段实现企业间的交易和合作。这种模式在供应链管理和采购等方面具有显著优势。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企业与消费者之间的电子商务模式，消费者通过网上商城等平台购买商品或服务。这种模式为消费者提供了更多的选择和便利。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消费者与消费者之间的电子商务模式，主要通过在线拍卖和二手市场等平台实现个人之间的交易。这种模式为个人提供了更多的交易机会和灵活性。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C2C模式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初期电子商务模式探索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电子商务的快速发展阶段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供应链管理的优化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B2B电子商务促进了企业与供应商之间的紧密合作，提高了供应链管理的效率和透明度。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跨境贸易的便利化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B2B电子商务为企业提供了跨境贸易的便利，降低了交易成本，扩大了市场范围。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企业间电子商务平台的出现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随着互联网的普及，企业间开始建立在线交易平台，实现采购、销售等业务流程的电子化。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B2B电子商务的崛起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消费者购物习惯的改变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随着互联网和移动设备的普及，消费者越来越倾向于在线购物，享受便捷、个性化的购物体验。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电子商务平台的多样化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众多B2C电子商务平台涌现，提供丰富的商品选择和多样化的购物方式。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物流配送体系的完善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B2C电子商务的发展推动了物流配送体系的不断完善，提高了配送效率和服务质量。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B2C电子商务的蓬勃发展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个人卖家的涌现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C2C电子商务为个人卖家提供了在线销售平台，降低了创业门槛，促进了个人经济的发展。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二手市场的繁荣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C2C电子商务推动了二手市场的发展，为消费者提供了更多选择和实惠。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社交电商的兴起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结合社交媒体和电子商务，C2C电商模式不断创新，社交电商成为新的发展趋势。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C2C电子商务的兴起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电子商务的成熟与多元化阶段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https://d.book118.com/738141052117006036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2024-09-16T05:51:51.029</cp:lastPrinted>
  <dcterms:created xsi:type="dcterms:W3CDTF">2024-09-15T21:51:51Z</dcterms:created>
  <dcterms:modified xsi:type="dcterms:W3CDTF">2024-09-15T21:51:53Z</dcterms:modified>
</cp:coreProperties>
</file>