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Default Extension="wdp" ContentType="image/vnd.ms-photo"/>
  <Default Extension="emf" ContentType="image/x-emf"/>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olors1.xml" ContentType="application/vnd.ms-office.chartcolorstyle+xml"/>
  <Override PartName="/ppt/charts/style1.xml" ContentType="application/vnd.ms-office.chartstyle+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6" r:id="rId40"/>
  </p:sldIdLst>
  <p:sldSz cx="9144000" cy="5143500"/>
  <p:notesSz cx="6858000" cy="9144000"/>
  <p:custDataLst>
    <p:tags r:id="rId4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tags" Target="tags/tag137.xml" /><Relationship Id="rId42" Type="http://schemas.openxmlformats.org/officeDocument/2006/relationships/presProps" Target="presProps.xml" /><Relationship Id="rId43" Type="http://schemas.openxmlformats.org/officeDocument/2006/relationships/viewProps" Target="viewProps.xml" /><Relationship Id="rId44" Type="http://schemas.openxmlformats.org/officeDocument/2006/relationships/theme" Target="theme/theme1.xml" /><Relationship Id="rId45"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 Id="rId2" Type="http://schemas.microsoft.com/office/2011/relationships/chartColorStyle" Target="colors1.xml" /><Relationship Id="rId3" Type="http://schemas.microsoft.com/office/2011/relationships/chartStyle" Target="style1.xml"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lang="zh-CN" sz="2200" b="1" i="0" u="none" strike="noStrike" kern="1200" cap="all" spc="150" baseline="0">
                <a:solidFill>
                  <a:schemeClr val="tx1">
                    <a:lumMod val="50000"/>
                    <a:lumOff val="50000"/>
                  </a:schemeClr>
                </a:solidFill>
                <a:latin typeface="微软雅黑" panose="020b0503020204020204" charset="-122"/>
                <a:ea typeface="微软雅黑" panose="020b0503020204020204" charset="-122"/>
                <a:cs typeface="+mn-cs"/>
              </a:defRPr>
            </a:pPr>
            <a:r>
              <a:rPr lang="zh-CN" altLang="en-US">
                <a:latin typeface="微软雅黑" panose="020b0503020204020204" charset="-122"/>
                <a:ea typeface="微软雅黑" panose="020b0503020204020204" charset="-122"/>
              </a:rPr>
              <a:t>世界各国</a:t>
            </a:r>
            <a:r>
              <a:rPr lang="zh-CN">
                <a:latin typeface="微软雅黑" panose="020b0503020204020204" charset="-122"/>
                <a:ea typeface="微软雅黑" panose="020b0503020204020204" charset="-122"/>
              </a:rPr>
              <a:t>财政收入</a:t>
            </a:r>
            <a:endParaRPr lang="zh-CN">
              <a:latin typeface="微软雅黑" panose="020b0503020204020204" charset="-122"/>
              <a:ea typeface="微软雅黑" panose="020b0503020204020204" charset="-122"/>
            </a:endParaRPr>
          </a:p>
        </c:rich>
      </c:tx>
      <c:overlay val="0"/>
      <c:spPr>
        <a:noFill/>
        <a:ln>
          <a:noFill/>
        </a:ln>
        <a:effectLst/>
      </c:spPr>
      <c:txPr>
        <a:bodyPr/>
        <a:p>
          <a:pPr>
            <a:defRPr/>
          </a:pPr>
        </a:p>
      </c:txPr>
    </c:title>
    <c:autoTitleDeleted val="0"/>
    <c:plotArea>
      <c:pieChart>
        <c:varyColors val="1"/>
        <c:ser>
          <c:idx val="0"/>
          <c:order val="0"/>
          <c:tx>
            <c:strRef>
              <c:f>Sheet1!$B$1</c:f>
              <c:strCache>
                <c:ptCount val="1"/>
                <c:pt idx="0">
                  <c:v>财政收入</c:v>
                </c:pt>
              </c:strCache>
            </c:strRef>
          </c:tx>
          <c:dPt>
            <c:idx val="0"/>
            <c:invertIfNegative val="1"/>
            <c:spPr>
              <a:pattFill prst="ltUpDiag">
                <a:fgClr>
                  <a:schemeClr val="accent6"/>
                </a:fgClr>
                <a:bgClr>
                  <a:schemeClr val="accent6">
                    <a:lumMod val="20000"/>
                    <a:lumOff val="80000"/>
                  </a:schemeClr>
                </a:bgClr>
              </a:pattFill>
              <a:ln w="19050">
                <a:solidFill>
                  <a:schemeClr val="lt1"/>
                </a:solidFill>
              </a:ln>
              <a:effectLst>
                <a:innerShdw blurRad="114300">
                  <a:schemeClr val="accent6"/>
                </a:innerShdw>
              </a:effectLst>
            </c:spPr>
          </c:dPt>
          <c:dPt>
            <c:idx val="1"/>
            <c:invertIfNegative val="1"/>
            <c:spPr>
              <a:pattFill prst="ltUpDiag">
                <a:fgClr>
                  <a:schemeClr val="accent5"/>
                </a:fgClr>
                <a:bgClr>
                  <a:schemeClr val="accent5">
                    <a:lumMod val="20000"/>
                    <a:lumOff val="80000"/>
                  </a:schemeClr>
                </a:bgClr>
              </a:pattFill>
              <a:ln w="19050">
                <a:solidFill>
                  <a:schemeClr val="lt1"/>
                </a:solidFill>
              </a:ln>
              <a:effectLst>
                <a:innerShdw blurRad="114300">
                  <a:schemeClr val="accent5"/>
                </a:innerShdw>
              </a:effectLst>
            </c:spPr>
          </c:dPt>
          <c:dLbls>
            <c:dLbl>
              <c:idx val="0"/>
              <c:numFmt formatCode="" sourceLinked="1"/>
              <c:txPr>
                <a:bodyPr rot="0" spcFirstLastPara="1" vertOverflow="ellipsis" vert="horz" wrap="square" lIns="38100" tIns="19050" rIns="38100" bIns="19050" anchor="ctr" anchorCtr="1">
                  <a:spAutoFit/>
                </a:bodyPr>
                <a:p>
                  <a:pPr>
                    <a:defRPr lang="zh-CN" sz="1195" b="1" i="0" u="none" strike="noStrike" kern="1200" baseline="0" smtId="4294967295">
                      <a:solidFill>
                        <a:schemeClr val="tx1">
                          <a:lumMod val="75000"/>
                          <a:lumOff val="25000"/>
                        </a:schemeClr>
                      </a:solidFill>
                      <a:latin typeface="+mn-lt"/>
                      <a:ea typeface="+mn-ea"/>
                      <a:cs typeface="+mn-cs"/>
                    </a:defRPr>
                  </a:pPr>
                  <a:endParaRPr lang="zh-CN" sz="1195" b="1" i="0" u="none" strike="noStrike" kern="1200" baseline="0" smtId="4294967295">
                    <a:solidFill>
                      <a:schemeClr val="tx1">
                        <a:lumMod val="75000"/>
                        <a:lumOff val="25000"/>
                      </a:schemeClr>
                    </a:solidFill>
                    <a:latin typeface="+mn-lt"/>
                    <a:ea typeface="+mn-ea"/>
                    <a:cs typeface="+mn-cs"/>
                  </a:endParaRPr>
                </a:p>
              </c:txPr>
              <c:dLblPos val="ctr"/>
              <c:showLegendKey val="0"/>
              <c:showVal val="0"/>
              <c:showCatName val="0"/>
              <c:showSerName val="0"/>
              <c:showPercent val="1"/>
              <c:showBubbleSize val="0"/>
              <c:extLst/>
            </c:dLbl>
            <c:dLbl>
              <c:idx val="1"/>
              <c:layout>
                <c:manualLayout>
                  <c:x val="0.07388952374458313"/>
                  <c:y val="0.11858921498060226"/>
                </c:manualLayout>
              </c:layout>
              <c:numFmt formatCode="" sourceLinked="1"/>
              <c:txPr>
                <a:bodyPr rot="0" spcFirstLastPara="1" vertOverflow="ellipsis" vert="horz" wrap="square" lIns="38100" tIns="19050" rIns="38100" bIns="19050" anchor="ctr" anchorCtr="1">
                  <a:spAutoFit/>
                </a:bodyPr>
                <a:p>
                  <a:pPr>
                    <a:defRPr lang="zh-CN" sz="1195" b="1" i="0" u="none" strike="noStrike" kern="1200" baseline="0" smtId="4294967295">
                      <a:solidFill>
                        <a:schemeClr val="tx1">
                          <a:lumMod val="75000"/>
                          <a:lumOff val="25000"/>
                        </a:schemeClr>
                      </a:solidFill>
                      <a:latin typeface="+mn-lt"/>
                      <a:ea typeface="+mn-ea"/>
                      <a:cs typeface="+mn-cs"/>
                    </a:defRPr>
                  </a:pPr>
                  <a:endParaRPr lang="zh-CN" sz="1195" b="1" i="0" u="none" strike="noStrike" kern="1200" baseline="0" smtId="4294967295">
                    <a:solidFill>
                      <a:schemeClr val="tx1">
                        <a:lumMod val="75000"/>
                        <a:lumOff val="25000"/>
                      </a:schemeClr>
                    </a:solidFill>
                    <a:latin typeface="+mn-lt"/>
                    <a:ea typeface="+mn-ea"/>
                    <a:cs typeface="+mn-cs"/>
                  </a:endParaRPr>
                </a:p>
              </c:txPr>
              <c:dLblPos val="bestFit"/>
              <c:showLegendKey val="0"/>
              <c:showVal val="0"/>
              <c:showCatName val="0"/>
              <c:showSerName val="0"/>
              <c:showPercent val="1"/>
              <c:showBubbleSize val="0"/>
              <c:extLst/>
            </c:dLbl>
            <c:spPr>
              <a:noFill/>
              <a:ln>
                <a:noFill/>
              </a:ln>
              <a:effectLst/>
            </c:spPr>
            <c:txPr>
              <a:bodyPr rot="0" spcFirstLastPara="1" vertOverflow="ellipsis" vert="horz" wrap="square" lIns="38100" tIns="19050" rIns="38100" bIns="19050" anchor="ctr" anchorCtr="1">
                <a:spAutoFit/>
              </a:bodyPr>
              <a:p>
                <a:pPr>
                  <a:defRPr lang="zh-CN" sz="1195" b="1" i="0" u="none" strike="noStrike" kern="1200" baseline="0" smtId="4294967295">
                    <a:solidFill>
                      <a:schemeClr val="tx1">
                        <a:lumMod val="75000"/>
                        <a:lumOff val="25000"/>
                      </a:schemeClr>
                    </a:solidFill>
                    <a:latin typeface="+mn-lt"/>
                    <a:ea typeface="+mn-ea"/>
                    <a:cs typeface="+mn-cs"/>
                  </a:defRPr>
                </a:pPr>
                <a:endParaRPr lang="zh-CN" sz="1195" b="1" i="0" u="none" strike="noStrike" kern="1200" baseline="0" smtId="4294967295">
                  <a:solidFill>
                    <a:schemeClr val="tx1">
                      <a:lumMod val="75000"/>
                      <a:lumOff val="25000"/>
                    </a:schemeClr>
                  </a:solidFill>
                  <a:latin typeface="+mn-lt"/>
                  <a:ea typeface="+mn-ea"/>
                  <a:cs typeface="+mn-cs"/>
                </a:endParaRPr>
              </a:p>
            </c:txPr>
            <c:dLblPos val="ctr"/>
            <c:showLegendKey val="0"/>
            <c:showVal val="0"/>
            <c:showCatName val="0"/>
            <c:showSerName val="0"/>
            <c:showPercent val="1"/>
            <c:showBubbleSize val="0"/>
            <c:showLeaderLines val="1"/>
            <c:leaderLines>
              <c:spPr>
                <a:ln w="9525">
                  <a:solidFill>
                    <a:schemeClr val="tx1">
                      <a:lumMod val="35000"/>
                      <a:lumOff val="65000"/>
                    </a:schemeClr>
                  </a:solidFill>
                </a:ln>
                <a:effectLst/>
              </c:spPr>
            </c:leaderLines>
            <c:extLst/>
          </c:dLbls>
          <c:cat>
            <c:strRef>
              <c:f>Sheet1!$A$2:$A$3</c:f>
              <c:strCache>
                <c:ptCount val="2"/>
                <c:pt idx="0">
                  <c:v>税收收入</c:v>
                </c:pt>
                <c:pt idx="1">
                  <c:v>非税财政收入</c:v>
                </c:pt>
              </c:strCache>
            </c:strRef>
          </c:cat>
          <c:val>
            <c:numRef>
              <c:f>Sheet1!$B$2:$B$3</c:f>
              <c:numCache>
                <c:formatCode>General</c:formatCode>
                <c:ptCount val="2"/>
                <c:pt idx="0">
                  <c:v>90</c:v>
                </c:pt>
                <c:pt idx="1">
                  <c:v>10</c:v>
                </c:pt>
              </c:numCache>
            </c:numRef>
          </c:val>
        </c:ser>
        <c:dLbls>
          <c:showLegendKey val="0"/>
          <c:showVal val="0"/>
          <c:showCatName val="0"/>
          <c:showSerName val="0"/>
          <c:showPercent val="0"/>
          <c:showBubbleSize val="0"/>
          <c:showLeaderLines val="0"/>
        </c:dLbls>
        <c:firstSliceAng/>
      </c:pieChart>
      <c:spPr>
        <a:noFill/>
        <a:ln>
          <a:noFill/>
        </a:ln>
        <a:effectLst/>
      </c:spPr>
    </c:plotArea>
    <c:legend>
      <c:legendPos val="t"/>
      <c:overlay val="0"/>
      <c:spPr>
        <a:noFill/>
        <a:ln>
          <a:noFill/>
        </a:ln>
        <a:effectLst/>
      </c:spPr>
      <c:txPr>
        <a:bodyPr rot="0" spcFirstLastPara="1" vertOverflow="ellipsis" vert="horz" wrap="square" anchor="ctr" anchorCtr="1"/>
        <a:p>
          <a:pPr>
            <a:defRPr lang="zh-CN" sz="1195" b="0" i="0" u="none" strike="noStrike" kern="1200" baseline="0" smtId="4294967295">
              <a:solidFill>
                <a:schemeClr val="tx1">
                  <a:lumMod val="65000"/>
                  <a:lumOff val="35000"/>
                </a:schemeClr>
              </a:solidFill>
              <a:latin typeface="微软雅黑" panose="020b0503020204020204" charset="-122"/>
              <a:ea typeface="微软雅黑" panose="020b0503020204020204" charset="-122"/>
              <a:cs typeface="+mn-cs"/>
            </a:defRPr>
          </a:pPr>
          <a:endParaRPr lang="zh-CN" sz="1195" b="0" i="0" u="none" strike="noStrike" kern="1200" baseline="0" smtId="4294967295">
            <a:solidFill>
              <a:schemeClr val="tx1">
                <a:lumMod val="65000"/>
                <a:lumOff val="35000"/>
              </a:schemeClr>
            </a:solidFill>
            <a:latin typeface="微软雅黑" panose="020b0503020204020204" charset="-122"/>
            <a:ea typeface="微软雅黑" panose="020b0503020204020204" charset="-122"/>
            <a:cs typeface="+mn-cs"/>
          </a:endParaRPr>
        </a:p>
      </c:txPr>
    </c:legend>
    <c:plotVisOnly val="1"/>
    <c:dispBlanksAs val="gap"/>
    <c:showDLblsOverMax val="0"/>
  </c:chart>
  <c:spPr>
    <a:noFill/>
    <a:ln>
      <a:noFill/>
    </a:ln>
    <a:effectLst/>
  </c:spPr>
  <c:txPr>
    <a:bodyPr/>
    <a:p>
      <a:pPr>
        <a:defRPr lang="zh-CN" smtId="4294967295"/>
      </a:pPr>
      <a:endParaRPr lang="zh-CN" smtId="4294967295"/>
    </a:p>
  </c:txPr>
  <c:externalData r:id="rId1">
    <c:autoUpdate val="0"/>
  </c:externalData>
</c:chartSpace>
</file>

<file path=ppt/charts/colors1.xml><?xml version="1.0" encoding="utf-8"?>
<cs:colorStyle xmlns:a="http://schemas.openxmlformats.org/drawingml/2006/main" xmlns:cs="http://schemas.microsoft.com/office/drawing/2012/chartStyle"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a="http://schemas.openxmlformats.org/drawingml/2006/main" xmlns:r="http://schemas.openxmlformats.org/officeDocument/2006/relationships" xmlns:cs="http://schemas.microsoft.com/office/drawing/2012/chartStyle" id="252">
  <cs:axisTitle>
    <cs:lnRef idx="0"/>
    <cs:fillRef idx="0"/>
    <cs:effectRef idx="0"/>
    <cs:fontRef idx="minor">
      <a:schemeClr val="tx1">
        <a:lumMod val="65000"/>
        <a:lumOff val="35000"/>
      </a:schemeClr>
    </cs:fontRef>
    <cs:defRPr sz="1195" b="1" kern="1200"/>
  </cs:axisTitle>
  <cs:categoryAxis>
    <cs:lnRef idx="0"/>
    <cs:fillRef idx="0"/>
    <cs:effectRef idx="0"/>
    <cs:fontRef idx="minor">
      <a:schemeClr val="tx1">
        <a:lumMod val="65000"/>
        <a:lumOff val="35000"/>
      </a:schemeClr>
    </cs:fontRef>
    <cs:spPr>
      <a:ln w="19050" cap="flat" cmpd="sng" algn="ctr">
        <a:solidFill>
          <a:schemeClr val="tx1">
            <a:lumMod val="25000"/>
            <a:lumOff val="75000"/>
          </a:schemeClr>
        </a:solidFill>
        <a:round/>
      </a:ln>
    </cs:spPr>
    <cs:defRPr sz="1195"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5" kern="1200"/>
  </cs:chartArea>
  <cs:dataLabel>
    <cs:lnRef idx="0"/>
    <cs:fillRef idx="0"/>
    <cs:effectRef idx="0"/>
    <cs:fontRef idx="minor">
      <a:schemeClr val="tx1">
        <a:lumMod val="75000"/>
        <a:lumOff val="25000"/>
      </a:schemeClr>
    </cs:fontRef>
    <cs:defRPr sz="1195"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5"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styleClr val="auto"/>
    </cs:effectRef>
    <cs:fontRef idx="minor">
      <a:schemeClr val="dk1"/>
    </cs:fontRef>
    <cs:spPr>
      <a:pattFill prst="ltUpDiag">
        <a:fgClr>
          <a:schemeClr val="phClr"/>
        </a:fgClr>
        <a:bgClr>
          <a:schemeClr val="phClr">
            <a:lumMod val="20000"/>
            <a:lumOff val="80000"/>
          </a:schemeClr>
        </a:bgClr>
      </a:pattFill>
      <a:ln w="19050">
        <a:solidFill>
          <a:schemeClr val="lt1"/>
        </a:solidFill>
      </a:ln>
      <a:effectLst>
        <a:innerShdw blurRad="114300">
          <a:schemeClr val="phClr"/>
        </a:innerShdw>
      </a:effectLst>
    </cs:spPr>
  </cs:dataPoint>
  <cs:dataPoint3D>
    <cs:lnRef idx="0"/>
    <cs:fillRef idx="0">
      <cs:styleClr val="auto"/>
    </cs:fillRef>
    <cs:effectRef idx="0"/>
    <cs:fontRef idx="minor">
      <a:schemeClr val="dk1"/>
    </cs:fontRef>
    <cs:spPr>
      <a:pattFill prst="ltUpDiag">
        <a:fgClr>
          <a:schemeClr val="phClr"/>
        </a:fgClr>
        <a:bgClr>
          <a:schemeClr val="phClr">
            <a:lumMod val="20000"/>
            <a:lumOff val="80000"/>
          </a:schemeClr>
        </a:bgClr>
      </a:pattFill>
      <a:ln w="19050">
        <a:solidFill>
          <a:schemeClr val="lt1"/>
        </a:solidFill>
      </a:ln>
      <a:effectLst>
        <a:innerShdw blurRad="114300">
          <a:schemeClr val="phClr"/>
        </a:innerShdw>
      </a:effectLst>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5"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a:solidFill>
          <a:schemeClr val="tx1">
            <a:lumMod val="15000"/>
            <a:lumOff val="85000"/>
          </a:schemeClr>
        </a:solidFill>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5"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5"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50000"/>
        <a:lumOff val="50000"/>
      </a:schemeClr>
    </cs:fontRef>
    <cs:defRPr sz="2200" b="1" kern="1200" cap="all" spc="15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tx1">
        <a:lumMod val="65000"/>
        <a:lumOff val="35000"/>
      </a:schemeClr>
    </cs:fontRef>
    <cs:defRPr sz="1195"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1195" kern="1200"/>
  </cs:valueAxis>
  <cs:wall>
    <cs:lnRef idx="0"/>
    <cs:fillRef idx="0"/>
    <cs:effectRef idx="0"/>
    <cs:fontRef idx="minor">
      <a:schemeClr val="dk1"/>
    </cs:fontRef>
  </cs:wall>
</cs:chartStyle>
</file>

<file path=ppt/diagrams/colors1.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E5A2F16C-FCAA-4C3B-8CC1-1D3F57BA6F4F}"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9E4E7A74-1638-4971-ACB8-5550824C984E}" type="parTrans" cxnId="{7BF45BD4-FC9E-42A7-9DF5-D66C1E6D4DBA}">
      <dgm:prSet/>
      <dgm:spPr/>
      <dgm:t>
        <a:bodyPr/>
        <a:lstStyle/>
        <a:p>
          <a:endParaRPr lang="zh-CN" altLang="en-US"/>
        </a:p>
      </dgm:t>
    </dgm:pt>
    <dgm:pt modelId="{C255D6CC-3C89-4E2B-B0F6-F30C4857FD16}">
      <dgm:prSet phldrT="[文本]"/>
      <dgm:spPr/>
      <dgm:t>
        <a:bodyPr/>
        <a:lstStyle/>
        <a:p>
          <a:r>
            <a:rPr lang="zh-CN" altLang="en-US"/>
            <a:t>课程考核</a:t>
          </a:r>
        </a:p>
      </dgm:t>
    </dgm:pt>
    <dgm:pt modelId="{796996AD-F57B-44E4-BBCB-F187246F2DC2}" type="parTrans" cxnId="{FE4C6B5F-4602-4D2B-BC8B-483335E7A3EB}">
      <dgm:prSet/>
      <dgm:spPr/>
      <dgm:t>
        <a:bodyPr/>
        <a:lstStyle/>
        <a:p>
          <a:endParaRPr lang="zh-CN" altLang="en-US"/>
        </a:p>
      </dgm:t>
    </dgm:pt>
    <dgm:pt modelId="{EC57EF34-CD2B-4BE7-AC29-B123982644CD}">
      <dgm:prSet phldrT="[文本]"/>
      <dgm:spPr/>
      <dgm:t>
        <a:bodyPr/>
        <a:lstStyle/>
        <a:p>
          <a:r>
            <a:rPr lang="zh-CN" altLang="en-US"/>
            <a:t>过程性考核</a:t>
          </a:r>
        </a:p>
      </dgm:t>
    </dgm:pt>
    <dgm:pt modelId="{423A2FF9-8DB0-4C6B-94DD-154E9E34FE86}" type="parTrans" cxnId="{43B1E78F-2D90-4144-891F-D0F7F5CD398C}">
      <dgm:prSet/>
      <dgm:spPr/>
      <dgm:t>
        <a:bodyPr/>
        <a:lstStyle/>
        <a:p>
          <a:endParaRPr lang="zh-CN" altLang="en-US"/>
        </a:p>
      </dgm:t>
    </dgm:pt>
    <dgm:pt modelId="{206AA347-E7F8-4DCD-A4E1-EEA228A8B22D}">
      <dgm:prSet phldrT="[文本]"/>
      <dgm:spPr/>
      <dgm:t>
        <a:bodyPr/>
        <a:lstStyle/>
        <a:p>
          <a:r>
            <a:rPr lang="zh-CN" altLang="en-US"/>
            <a:t>出勤</a:t>
          </a:r>
          <a:r>
            <a:rPr lang="en-US" altLang="zh-CN"/>
            <a:t>+</a:t>
          </a:r>
          <a:r>
            <a:rPr lang="zh-CN" altLang="en-US"/>
            <a:t>课堂表现（</a:t>
          </a:r>
          <a:r>
            <a:rPr lang="en-US" altLang="zh-CN"/>
            <a:t>30</a:t>
          </a:r>
          <a:r>
            <a:rPr lang="zh-CN" altLang="en-US"/>
            <a:t>）</a:t>
          </a:r>
        </a:p>
      </dgm:t>
    </dgm:pt>
    <dgm:pt modelId="{4CB873E6-EE88-4781-AA8D-2E4C1DC44B61}" type="sibTrans" cxnId="{43B1E78F-2D90-4144-891F-D0F7F5CD398C}">
      <dgm:prSet/>
      <dgm:spPr/>
      <dgm:t>
        <a:bodyPr/>
        <a:lstStyle/>
        <a:p>
          <a:endParaRPr lang="zh-CN" altLang="en-US"/>
        </a:p>
      </dgm:t>
    </dgm:pt>
    <dgm:pt modelId="{BDF0F56B-CFC0-41F3-9652-FD0C0ACCE978}" type="parTrans" cxnId="{4684EF76-B54C-4022-B4AC-3F5E5CFF8C04}">
      <dgm:prSet/>
      <dgm:spPr/>
      <dgm:t>
        <a:bodyPr/>
        <a:lstStyle/>
        <a:p>
          <a:endParaRPr lang="zh-CN" altLang="en-US"/>
        </a:p>
      </dgm:t>
    </dgm:pt>
    <dgm:pt modelId="{8859FE11-97BE-455F-8A25-49ECE6FD66AB}">
      <dgm:prSet phldrT="[文本]"/>
      <dgm:spPr/>
      <dgm:t>
        <a:bodyPr/>
        <a:lstStyle/>
        <a:p>
          <a:r>
            <a:rPr lang="zh-CN" altLang="en-US"/>
            <a:t>作业（</a:t>
          </a:r>
          <a:r>
            <a:rPr lang="en-US" altLang="zh-CN"/>
            <a:t>30</a:t>
          </a:r>
          <a:r>
            <a:rPr lang="zh-CN" altLang="en-US"/>
            <a:t>）</a:t>
          </a:r>
        </a:p>
      </dgm:t>
    </dgm:pt>
    <dgm:pt modelId="{C4093E0B-D086-44EA-A194-9AF342048B06}" type="sibTrans" cxnId="{4684EF76-B54C-4022-B4AC-3F5E5CFF8C04}">
      <dgm:prSet/>
      <dgm:spPr/>
      <dgm:t>
        <a:bodyPr/>
        <a:lstStyle/>
        <a:p>
          <a:endParaRPr lang="zh-CN" altLang="en-US"/>
        </a:p>
      </dgm:t>
    </dgm:pt>
    <dgm:pt modelId="{EBB12AC0-C49D-4205-94C8-9893131A39FB}" type="sibTrans" cxnId="{FE4C6B5F-4602-4D2B-BC8B-483335E7A3EB}">
      <dgm:prSet/>
      <dgm:spPr/>
      <dgm:t>
        <a:bodyPr/>
        <a:lstStyle/>
        <a:p>
          <a:endParaRPr lang="zh-CN" altLang="en-US"/>
        </a:p>
      </dgm:t>
    </dgm:pt>
    <dgm:pt modelId="{1EB3EF2E-3D0D-4086-906C-792E88293388}" type="parTrans" cxnId="{86A532ED-B83F-4AF8-9A51-71F2C84F10F5}">
      <dgm:prSet/>
      <dgm:spPr/>
      <dgm:t>
        <a:bodyPr/>
        <a:lstStyle/>
        <a:p>
          <a:endParaRPr lang="zh-CN" altLang="en-US"/>
        </a:p>
      </dgm:t>
    </dgm:pt>
    <dgm:pt modelId="{41E58256-6D00-4BD3-A4D2-AB75ED361873}">
      <dgm:prSet phldrT="[文本]"/>
      <dgm:spPr/>
      <dgm:t>
        <a:bodyPr/>
        <a:lstStyle/>
        <a:p>
          <a:r>
            <a:rPr lang="zh-CN" altLang="en-US"/>
            <a:t>期末考试</a:t>
          </a:r>
        </a:p>
      </dgm:t>
    </dgm:pt>
    <dgm:pt modelId="{F5A45321-C296-451E-905B-D12B3D3C182B}" type="parTrans" cxnId="{6AC67165-5D65-4FBA-9973-6EF531F4E586}">
      <dgm:prSet/>
      <dgm:spPr/>
      <dgm:t>
        <a:bodyPr/>
        <a:lstStyle/>
        <a:p>
          <a:endParaRPr lang="zh-CN" altLang="en-US"/>
        </a:p>
      </dgm:t>
    </dgm:pt>
    <dgm:pt modelId="{1E927FC6-E3A6-448B-AD6E-CA4F8E840F6F}">
      <dgm:prSet phldrT="[文本]"/>
      <dgm:spPr/>
      <dgm:t>
        <a:bodyPr/>
        <a:lstStyle/>
        <a:p>
          <a:r>
            <a:rPr lang="en-US" altLang="zh-CN"/>
            <a:t>40</a:t>
          </a:r>
          <a:endParaRPr lang="zh-CN" altLang="en-US"/>
        </a:p>
      </dgm:t>
    </dgm:pt>
    <dgm:pt modelId="{DF90F700-04F7-421C-9D5A-49CD8693519E}" type="sibTrans" cxnId="{6AC67165-5D65-4FBA-9973-6EF531F4E586}">
      <dgm:prSet/>
      <dgm:spPr/>
      <dgm:t>
        <a:bodyPr/>
        <a:lstStyle/>
        <a:p>
          <a:endParaRPr lang="zh-CN" altLang="en-US"/>
        </a:p>
      </dgm:t>
    </dgm:pt>
    <dgm:pt modelId="{212944D8-07C5-48DA-9AD1-94E34F54787C}" type="sibTrans" cxnId="{86A532ED-B83F-4AF8-9A51-71F2C84F10F5}">
      <dgm:prSet/>
      <dgm:spPr/>
      <dgm:t>
        <a:bodyPr/>
        <a:lstStyle/>
        <a:p>
          <a:endParaRPr lang="zh-CN" altLang="en-US"/>
        </a:p>
      </dgm:t>
    </dgm:pt>
    <dgm:pt modelId="{BF91385B-2C2D-47E5-971F-FC3B15F2D53B}" type="sibTrans" cxnId="{7BF45BD4-FC9E-42A7-9DF5-D66C1E6D4DBA}">
      <dgm:prSet/>
      <dgm:spPr/>
      <dgm:t>
        <a:bodyPr/>
        <a:lstStyle/>
        <a:p>
          <a:endParaRPr lang="zh-CN" altLang="en-US"/>
        </a:p>
      </dgm:t>
    </dgm:pt>
    <dgm:pt modelId="{39922DC8-0CE6-4AB8-8FC4-E4E8EDD027C4}" type="pres">
      <dgm:prSet presAssocID="{E5A2F16C-FCAA-4C3B-8CC1-1D3F57BA6F4F}" presName="diagram">
        <dgm:presLayoutVars>
          <dgm:chPref val="1"/>
          <dgm:dir/>
          <dgm:animOne val="branch"/>
          <dgm:animLvl val="lvl"/>
          <dgm:resizeHandles val="exact"/>
        </dgm:presLayoutVars>
      </dgm:prSet>
      <dgm:spPr/>
      <dgm:t>
        <a:bodyPr/>
        <a:lstStyle/>
        <a:p/>
      </dgm:t>
    </dgm:pt>
    <dgm:pt modelId="{AE567E78-16C4-4DA2-A34B-84CF24EB283F}" type="pres">
      <dgm:prSet presAssocID="{C255D6CC-3C89-4E2B-B0F6-F30C4857FD16}" presName="root1"/>
      <dgm:spPr/>
      <dgm:t>
        <a:bodyPr/>
        <a:lstStyle/>
        <a:p/>
      </dgm:t>
    </dgm:pt>
    <dgm:pt modelId="{F3AAB74C-4FAF-4173-A4A4-1A6A95F2740D}" type="pres">
      <dgm:prSet presAssocID="{C255D6CC-3C89-4E2B-B0F6-F30C4857FD16}" presName="LevelOneTextNode" presStyleLbl="node0" presStyleCnt="1">
        <dgm:presLayoutVars>
          <dgm:chPref val="3"/>
        </dgm:presLayoutVars>
      </dgm:prSet>
      <dgm:spPr/>
      <dgm:t>
        <a:bodyPr/>
        <a:lstStyle/>
        <a:p/>
      </dgm:t>
    </dgm:pt>
    <dgm:pt modelId="{5DD0A3A9-259E-4EB7-B5D4-5FC8F4475210}" type="pres">
      <dgm:prSet presAssocID="{C255D6CC-3C89-4E2B-B0F6-F30C4857FD16}" presName="level2hierChild"/>
      <dgm:spPr/>
      <dgm:t>
        <a:bodyPr/>
        <a:lstStyle/>
        <a:p/>
      </dgm:t>
    </dgm:pt>
    <dgm:pt modelId="{65D2E6E7-5AC1-4C0E-BB2D-D4CB0795D8FB}" type="pres">
      <dgm:prSet presAssocID="{796996AD-F57B-44E4-BBCB-F187246F2DC2}" presName="conn2-1" presStyleLbl="parChTrans1D2" presStyleCnt="2"/>
      <dgm:spPr/>
      <dgm:t>
        <a:bodyPr/>
        <a:lstStyle/>
        <a:p/>
      </dgm:t>
    </dgm:pt>
    <dgm:pt modelId="{FDB1B942-0D59-4234-B605-D660CBEC2913}" type="pres">
      <dgm:prSet presAssocID="{796996AD-F57B-44E4-BBCB-F187246F2DC2}" presName="connTx" presStyleLbl="parChTrans2D2" presStyleCnt="2"/>
      <dgm:spPr/>
      <dgm:t>
        <a:bodyPr/>
        <a:lstStyle/>
        <a:p/>
      </dgm:t>
    </dgm:pt>
    <dgm:pt modelId="{B2194AB3-9D1D-466E-AF48-EF8BD1EFE919}" type="pres">
      <dgm:prSet presAssocID="{EC57EF34-CD2B-4BE7-AC29-B123982644CD}" presName="root2"/>
      <dgm:spPr/>
      <dgm:t>
        <a:bodyPr/>
        <a:lstStyle/>
        <a:p/>
      </dgm:t>
    </dgm:pt>
    <dgm:pt modelId="{BA167C2A-BB2D-4CBC-ADA5-07FF3C19B8B8}" type="pres">
      <dgm:prSet presAssocID="{EC57EF34-CD2B-4BE7-AC29-B123982644CD}" presName="LevelTwoTextNode" presStyleLbl="node2" presStyleCnt="2">
        <dgm:presLayoutVars>
          <dgm:chPref val="3"/>
        </dgm:presLayoutVars>
      </dgm:prSet>
      <dgm:spPr/>
      <dgm:t>
        <a:bodyPr/>
        <a:lstStyle/>
        <a:p/>
      </dgm:t>
    </dgm:pt>
    <dgm:pt modelId="{5286A1D1-2225-4654-8C44-44AAEC766BF7}" type="pres">
      <dgm:prSet presAssocID="{EC57EF34-CD2B-4BE7-AC29-B123982644CD}" presName="level3hierChild"/>
      <dgm:spPr/>
      <dgm:t>
        <a:bodyPr/>
        <a:lstStyle/>
        <a:p/>
      </dgm:t>
    </dgm:pt>
    <dgm:pt modelId="{3A0E8278-A27F-4931-A1B8-35BFD1DE3E4A}" type="pres">
      <dgm:prSet presAssocID="{423A2FF9-8DB0-4C6B-94DD-154E9E34FE86}" presName="conn2-1" presStyleLbl="parChTrans1D3" presStyleCnt="3"/>
      <dgm:spPr/>
      <dgm:t>
        <a:bodyPr/>
        <a:lstStyle/>
        <a:p/>
      </dgm:t>
    </dgm:pt>
    <dgm:pt modelId="{0898E055-4BB1-4778-8235-841B63707AF7}" type="pres">
      <dgm:prSet presAssocID="{423A2FF9-8DB0-4C6B-94DD-154E9E34FE86}" presName="connTx" presStyleLbl="parChTrans2D3" presStyleCnt="3"/>
      <dgm:spPr/>
      <dgm:t>
        <a:bodyPr/>
        <a:lstStyle/>
        <a:p/>
      </dgm:t>
    </dgm:pt>
    <dgm:pt modelId="{B2FF3EC3-91A4-48A8-BBA4-CDAAD06361B8}" type="pres">
      <dgm:prSet presAssocID="{206AA347-E7F8-4DCD-A4E1-EEA228A8B22D}" presName="root2"/>
      <dgm:spPr/>
      <dgm:t>
        <a:bodyPr/>
        <a:lstStyle/>
        <a:p/>
      </dgm:t>
    </dgm:pt>
    <dgm:pt modelId="{5FE5D1B2-FA80-45FD-A78F-94DC5258D399}" type="pres">
      <dgm:prSet presAssocID="{206AA347-E7F8-4DCD-A4E1-EEA228A8B22D}" presName="LevelTwoTextNode" presStyleLbl="node3" presStyleCnt="3">
        <dgm:presLayoutVars>
          <dgm:chPref val="3"/>
        </dgm:presLayoutVars>
      </dgm:prSet>
      <dgm:spPr/>
      <dgm:t>
        <a:bodyPr/>
        <a:lstStyle/>
        <a:p/>
      </dgm:t>
    </dgm:pt>
    <dgm:pt modelId="{FF626CA2-BE95-4F48-99B6-56B982A681AF}" type="pres">
      <dgm:prSet presAssocID="{206AA347-E7F8-4DCD-A4E1-EEA228A8B22D}" presName="level3hierChild"/>
      <dgm:spPr/>
      <dgm:t>
        <a:bodyPr/>
        <a:lstStyle/>
        <a:p/>
      </dgm:t>
    </dgm:pt>
    <dgm:pt modelId="{0C297CEB-6DB9-43DB-BD0B-F496361F3AAC}" type="pres">
      <dgm:prSet presAssocID="{BDF0F56B-CFC0-41F3-9652-FD0C0ACCE978}" presName="conn2-1" presStyleLbl="parChTrans1D3" presStyleIdx="1" presStyleCnt="3"/>
      <dgm:spPr/>
      <dgm:t>
        <a:bodyPr/>
        <a:lstStyle/>
        <a:p/>
      </dgm:t>
    </dgm:pt>
    <dgm:pt modelId="{485B8032-1DBA-4747-B9A0-1E2DCFBC9FC2}" type="pres">
      <dgm:prSet presAssocID="{BDF0F56B-CFC0-41F3-9652-FD0C0ACCE978}" presName="connTx" presStyleLbl="parChTrans2D3" presStyleIdx="1" presStyleCnt="3"/>
      <dgm:spPr/>
      <dgm:t>
        <a:bodyPr/>
        <a:lstStyle/>
        <a:p/>
      </dgm:t>
    </dgm:pt>
    <dgm:pt modelId="{4366B4DA-5D20-4E8E-9290-2E8CC1E7AC41}" type="pres">
      <dgm:prSet presAssocID="{8859FE11-97BE-455F-8A25-49ECE6FD66AB}" presName="root2"/>
      <dgm:spPr/>
      <dgm:t>
        <a:bodyPr/>
        <a:lstStyle/>
        <a:p/>
      </dgm:t>
    </dgm:pt>
    <dgm:pt modelId="{471E1D7A-61F5-493D-8552-237F34EABA78}" type="pres">
      <dgm:prSet presAssocID="{8859FE11-97BE-455F-8A25-49ECE6FD66AB}" presName="LevelTwoTextNode" presStyleLbl="node3" presStyleIdx="1" presStyleCnt="3">
        <dgm:presLayoutVars>
          <dgm:chPref val="3"/>
        </dgm:presLayoutVars>
      </dgm:prSet>
      <dgm:spPr/>
      <dgm:t>
        <a:bodyPr/>
        <a:lstStyle/>
        <a:p/>
      </dgm:t>
    </dgm:pt>
    <dgm:pt modelId="{FAF45FF4-29D0-4EB6-BCC5-3D04CDC4075E}" type="pres">
      <dgm:prSet presAssocID="{8859FE11-97BE-455F-8A25-49ECE6FD66AB}" presName="level3hierChild"/>
      <dgm:spPr/>
      <dgm:t>
        <a:bodyPr/>
        <a:lstStyle/>
        <a:p/>
      </dgm:t>
    </dgm:pt>
    <dgm:pt modelId="{021DBA3E-BFBA-495D-BA46-77F5107F3234}" type="pres">
      <dgm:prSet presAssocID="{1EB3EF2E-3D0D-4086-906C-792E88293388}" presName="conn2-1" presStyleLbl="parChTrans1D2" presStyleIdx="1" presStyleCnt="2"/>
      <dgm:spPr/>
      <dgm:t>
        <a:bodyPr/>
        <a:lstStyle/>
        <a:p/>
      </dgm:t>
    </dgm:pt>
    <dgm:pt modelId="{F05F5FF5-8B58-4DC4-87AD-735318933210}" type="pres">
      <dgm:prSet presAssocID="{1EB3EF2E-3D0D-4086-906C-792E88293388}" presName="connTx" presStyleLbl="parChTrans2D2" presStyleIdx="1" presStyleCnt="2"/>
      <dgm:spPr/>
      <dgm:t>
        <a:bodyPr/>
        <a:lstStyle/>
        <a:p/>
      </dgm:t>
    </dgm:pt>
    <dgm:pt modelId="{2A88B458-384B-409A-9425-68D21859D48C}" type="pres">
      <dgm:prSet presAssocID="{41E58256-6D00-4BD3-A4D2-AB75ED361873}" presName="root2"/>
      <dgm:spPr/>
      <dgm:t>
        <a:bodyPr/>
        <a:lstStyle/>
        <a:p/>
      </dgm:t>
    </dgm:pt>
    <dgm:pt modelId="{4DD3DD13-0987-4E24-980D-D4EA01BDAAD0}" type="pres">
      <dgm:prSet presAssocID="{41E58256-6D00-4BD3-A4D2-AB75ED361873}" presName="LevelTwoTextNode" presStyleLbl="node2" presStyleIdx="1" presStyleCnt="2">
        <dgm:presLayoutVars>
          <dgm:chPref val="3"/>
        </dgm:presLayoutVars>
      </dgm:prSet>
      <dgm:spPr/>
      <dgm:t>
        <a:bodyPr/>
        <a:lstStyle/>
        <a:p/>
      </dgm:t>
    </dgm:pt>
    <dgm:pt modelId="{4813B7A6-EC03-43C9-A85D-A40FFA167FB0}" type="pres">
      <dgm:prSet presAssocID="{41E58256-6D00-4BD3-A4D2-AB75ED361873}" presName="level3hierChild"/>
      <dgm:spPr/>
      <dgm:t>
        <a:bodyPr/>
        <a:lstStyle/>
        <a:p/>
      </dgm:t>
    </dgm:pt>
    <dgm:pt modelId="{6DC69170-53F7-4EE1-9A4D-D6CD68B8427F}" type="pres">
      <dgm:prSet presAssocID="{F5A45321-C296-451E-905B-D12B3D3C182B}" presName="conn2-1" presStyleLbl="parChTrans1D3" presStyleIdx="2" presStyleCnt="3"/>
      <dgm:spPr/>
      <dgm:t>
        <a:bodyPr/>
        <a:lstStyle/>
        <a:p/>
      </dgm:t>
    </dgm:pt>
    <dgm:pt modelId="{5BC38E01-6B49-42BE-86FD-E0828AEEDF5B}" type="pres">
      <dgm:prSet presAssocID="{F5A45321-C296-451E-905B-D12B3D3C182B}" presName="connTx" presStyleLbl="parChTrans2D3" presStyleIdx="2" presStyleCnt="3"/>
      <dgm:spPr/>
      <dgm:t>
        <a:bodyPr/>
        <a:lstStyle/>
        <a:p/>
      </dgm:t>
    </dgm:pt>
    <dgm:pt modelId="{E173AEBC-9A88-4CDA-B59D-92E4E20504C6}" type="pres">
      <dgm:prSet presAssocID="{1E927FC6-E3A6-448B-AD6E-CA4F8E840F6F}" presName="root2"/>
      <dgm:spPr/>
      <dgm:t>
        <a:bodyPr/>
        <a:lstStyle/>
        <a:p/>
      </dgm:t>
    </dgm:pt>
    <dgm:pt modelId="{A3B4F6B2-759D-4532-8A5C-DC7EB4003EA0}" type="pres">
      <dgm:prSet presAssocID="{1E927FC6-E3A6-448B-AD6E-CA4F8E840F6F}" presName="LevelTwoTextNode" presStyleLbl="node3" presStyleIdx="2" presStyleCnt="3">
        <dgm:presLayoutVars>
          <dgm:chPref val="3"/>
        </dgm:presLayoutVars>
      </dgm:prSet>
      <dgm:spPr/>
      <dgm:t>
        <a:bodyPr/>
        <a:lstStyle/>
        <a:p/>
      </dgm:t>
    </dgm:pt>
    <dgm:pt modelId="{F880225C-5BC9-4967-868B-8DFACE9004DC}" type="pres">
      <dgm:prSet presAssocID="{1E927FC6-E3A6-448B-AD6E-CA4F8E840F6F}" presName="level3hierChild"/>
      <dgm:spPr/>
      <dgm:t>
        <a:bodyPr/>
        <a:lstStyle/>
        <a:p/>
      </dgm:t>
    </dgm:pt>
  </dgm:ptLst>
  <dgm:cxnLst>
    <dgm:cxn modelId="{7BF45BD4-FC9E-42A7-9DF5-D66C1E6D4DBA}" srcId="{E5A2F16C-FCAA-4C3B-8CC1-1D3F57BA6F4F}" destId="{C255D6CC-3C89-4E2B-B0F6-F30C4857FD16}" srcOrd="0" destOrd="0" parTransId="{9E4E7A74-1638-4971-ACB8-5550824C984E}" sibTransId="{BF91385B-2C2D-47E5-971F-FC3B15F2D53B}"/>
    <dgm:cxn modelId="{FE4C6B5F-4602-4D2B-BC8B-483335E7A3EB}" srcId="{C255D6CC-3C89-4E2B-B0F6-F30C4857FD16}" destId="{EC57EF34-CD2B-4BE7-AC29-B123982644CD}" srcOrd="0" destOrd="0" parTransId="{796996AD-F57B-44E4-BBCB-F187246F2DC2}" sibTransId="{EBB12AC0-C49D-4205-94C8-9893131A39FB}"/>
    <dgm:cxn modelId="{43B1E78F-2D90-4144-891F-D0F7F5CD398C}" srcId="{EC57EF34-CD2B-4BE7-AC29-B123982644CD}" destId="{206AA347-E7F8-4DCD-A4E1-EEA228A8B22D}" srcOrd="0" destOrd="0" parTransId="{423A2FF9-8DB0-4C6B-94DD-154E9E34FE86}" sibTransId="{4CB873E6-EE88-4781-AA8D-2E4C1DC44B61}"/>
    <dgm:cxn modelId="{4684EF76-B54C-4022-B4AC-3F5E5CFF8C04}" srcId="{EC57EF34-CD2B-4BE7-AC29-B123982644CD}" destId="{8859FE11-97BE-455F-8A25-49ECE6FD66AB}" srcOrd="1" destOrd="0" parTransId="{BDF0F56B-CFC0-41F3-9652-FD0C0ACCE978}" sibTransId="{C4093E0B-D086-44EA-A194-9AF342048B06}"/>
    <dgm:cxn modelId="{86A532ED-B83F-4AF8-9A51-71F2C84F10F5}" srcId="{C255D6CC-3C89-4E2B-B0F6-F30C4857FD16}" destId="{41E58256-6D00-4BD3-A4D2-AB75ED361873}" srcOrd="1" destOrd="0" parTransId="{1EB3EF2E-3D0D-4086-906C-792E88293388}" sibTransId="{212944D8-07C5-48DA-9AD1-94E34F54787C}"/>
    <dgm:cxn modelId="{6AC67165-5D65-4FBA-9973-6EF531F4E586}" srcId="{41E58256-6D00-4BD3-A4D2-AB75ED361873}" destId="{1E927FC6-E3A6-448B-AD6E-CA4F8E840F6F}" srcOrd="0" destOrd="0" parTransId="{F5A45321-C296-451E-905B-D12B3D3C182B}" sibTransId="{DF90F700-04F7-421C-9D5A-49CD8693519E}"/>
    <dgm:cxn modelId="{16F8F2AA-B057-4425-B6C8-C365ACB39BD1}" type="presOf" srcId="{E5A2F16C-FCAA-4C3B-8CC1-1D3F57BA6F4F}" destId="{39922DC8-0CE6-4AB8-8FC4-E4E8EDD027C4}" srcOrd="0" destOrd="0" presId="urn:microsoft.com/office/officeart/2005/8/layout/hierarchy2"/>
    <dgm:cxn modelId="{6AEAB004-D0DC-4F21-915F-A0718030F0C8}" type="presParOf" srcId="{39922DC8-0CE6-4AB8-8FC4-E4E8EDD027C4}" destId="{AE567E78-16C4-4DA2-A34B-84CF24EB283F}" srcOrd="0" destOrd="0" presId="urn:microsoft.com/office/officeart/2005/8/layout/hierarchy2"/>
    <dgm:cxn modelId="{CFE153C8-FB4B-42F0-89BD-34BFAA5A23A3}" type="presParOf" srcId="{AE567E78-16C4-4DA2-A34B-84CF24EB283F}" destId="{F3AAB74C-4FAF-4173-A4A4-1A6A95F2740D}" srcOrd="0" destOrd="0" presId="urn:microsoft.com/office/officeart/2005/8/layout/hierarchy2"/>
    <dgm:cxn modelId="{2495937D-794B-406B-BC04-C09BE540E6A6}" type="presOf" srcId="{C255D6CC-3C89-4E2B-B0F6-F30C4857FD16}" destId="{F3AAB74C-4FAF-4173-A4A4-1A6A95F2740D}" srcOrd="0" destOrd="0" presId="urn:microsoft.com/office/officeart/2005/8/layout/hierarchy2"/>
    <dgm:cxn modelId="{AEEF0E43-113B-4986-AB3A-AAB103F5DEDE}" type="presParOf" srcId="{AE567E78-16C4-4DA2-A34B-84CF24EB283F}" destId="{5DD0A3A9-259E-4EB7-B5D4-5FC8F4475210}" srcOrd="1" destOrd="0" presId="urn:microsoft.com/office/officeart/2005/8/layout/hierarchy2"/>
    <dgm:cxn modelId="{F5F9E5DF-4713-4A30-AD93-5E84282BD454}" type="presParOf" srcId="{5DD0A3A9-259E-4EB7-B5D4-5FC8F4475210}" destId="{65D2E6E7-5AC1-4C0E-BB2D-D4CB0795D8FB}" srcOrd="0" destOrd="0" presId="urn:microsoft.com/office/officeart/2005/8/layout/hierarchy2"/>
    <dgm:cxn modelId="{8FD33112-586A-4DF9-BCEA-16DEDB5CF7E0}" type="presOf" srcId="{796996AD-F57B-44E4-BBCB-F187246F2DC2}" destId="{65D2E6E7-5AC1-4C0E-BB2D-D4CB0795D8FB}" srcOrd="0" destOrd="0" presId="urn:microsoft.com/office/officeart/2005/8/layout/hierarchy2"/>
    <dgm:cxn modelId="{95C62234-AD6E-49DA-87F1-F3F1CA1F7CB2}" type="presParOf" srcId="{65D2E6E7-5AC1-4C0E-BB2D-D4CB0795D8FB}" destId="{FDB1B942-0D59-4234-B605-D660CBEC2913}" srcOrd="0" destOrd="0" presId="urn:microsoft.com/office/officeart/2005/8/layout/hierarchy2"/>
    <dgm:cxn modelId="{E6C65C27-8976-41A0-BE01-81FE7474275F}" type="presOf" srcId="{796996AD-F57B-44E4-BBCB-F187246F2DC2}" destId="{FDB1B942-0D59-4234-B605-D660CBEC2913}" srcOrd="1" destOrd="0" presId="urn:microsoft.com/office/officeart/2005/8/layout/hierarchy2"/>
    <dgm:cxn modelId="{C44F6ECF-3DF8-4873-A8E1-F8B1F94D26AF}" type="presParOf" srcId="{5DD0A3A9-259E-4EB7-B5D4-5FC8F4475210}" destId="{B2194AB3-9D1D-466E-AF48-EF8BD1EFE919}" srcOrd="1" destOrd="0" presId="urn:microsoft.com/office/officeart/2005/8/layout/hierarchy2"/>
    <dgm:cxn modelId="{541F9866-703C-4E49-9CDA-0ECE589549A9}" type="presParOf" srcId="{B2194AB3-9D1D-466E-AF48-EF8BD1EFE919}" destId="{BA167C2A-BB2D-4CBC-ADA5-07FF3C19B8B8}" srcOrd="0" destOrd="0" presId="urn:microsoft.com/office/officeart/2005/8/layout/hierarchy2"/>
    <dgm:cxn modelId="{1B3EFE2B-2BDF-4043-9126-EDBED6667712}" type="presOf" srcId="{EC57EF34-CD2B-4BE7-AC29-B123982644CD}" destId="{BA167C2A-BB2D-4CBC-ADA5-07FF3C19B8B8}" srcOrd="0" destOrd="0" presId="urn:microsoft.com/office/officeart/2005/8/layout/hierarchy2"/>
    <dgm:cxn modelId="{8626FBA3-0313-44B8-809F-BD358F78F2D8}" type="presParOf" srcId="{B2194AB3-9D1D-466E-AF48-EF8BD1EFE919}" destId="{5286A1D1-2225-4654-8C44-44AAEC766BF7}" srcOrd="1" destOrd="0" presId="urn:microsoft.com/office/officeart/2005/8/layout/hierarchy2"/>
    <dgm:cxn modelId="{336A488E-F10D-4B7E-91D3-B4D19182C8D5}" type="presParOf" srcId="{5286A1D1-2225-4654-8C44-44AAEC766BF7}" destId="{3A0E8278-A27F-4931-A1B8-35BFD1DE3E4A}" srcOrd="0" destOrd="0" presId="urn:microsoft.com/office/officeart/2005/8/layout/hierarchy2"/>
    <dgm:cxn modelId="{05A2E924-4C07-4AE7-8692-A95B21D78F88}" type="presOf" srcId="{423A2FF9-8DB0-4C6B-94DD-154E9E34FE86}" destId="{3A0E8278-A27F-4931-A1B8-35BFD1DE3E4A}" srcOrd="0" destOrd="0" presId="urn:microsoft.com/office/officeart/2005/8/layout/hierarchy2"/>
    <dgm:cxn modelId="{73274957-8253-4DA9-949B-E8BF9470F86B}" type="presParOf" srcId="{3A0E8278-A27F-4931-A1B8-35BFD1DE3E4A}" destId="{0898E055-4BB1-4778-8235-841B63707AF7}" srcOrd="0" destOrd="0" presId="urn:microsoft.com/office/officeart/2005/8/layout/hierarchy2"/>
    <dgm:cxn modelId="{F7F91EA7-8CA0-4A84-A3CA-8DFD8C725E2F}" type="presOf" srcId="{423A2FF9-8DB0-4C6B-94DD-154E9E34FE86}" destId="{0898E055-4BB1-4778-8235-841B63707AF7}" srcOrd="1" destOrd="0" presId="urn:microsoft.com/office/officeart/2005/8/layout/hierarchy2"/>
    <dgm:cxn modelId="{37BC0449-1A44-4D4B-9EE0-443F1BEDB600}" type="presParOf" srcId="{5286A1D1-2225-4654-8C44-44AAEC766BF7}" destId="{B2FF3EC3-91A4-48A8-BBA4-CDAAD06361B8}" srcOrd="1" destOrd="0" presId="urn:microsoft.com/office/officeart/2005/8/layout/hierarchy2"/>
    <dgm:cxn modelId="{01B07718-BD27-4608-9998-89B8F6180E2F}" type="presParOf" srcId="{B2FF3EC3-91A4-48A8-BBA4-CDAAD06361B8}" destId="{5FE5D1B2-FA80-45FD-A78F-94DC5258D399}" srcOrd="0" destOrd="0" presId="urn:microsoft.com/office/officeart/2005/8/layout/hierarchy2"/>
    <dgm:cxn modelId="{CC33B2BA-E173-471F-87AF-00F290BE37A5}" type="presOf" srcId="{206AA347-E7F8-4DCD-A4E1-EEA228A8B22D}" destId="{5FE5D1B2-FA80-45FD-A78F-94DC5258D399}" srcOrd="0" destOrd="0" presId="urn:microsoft.com/office/officeart/2005/8/layout/hierarchy2"/>
    <dgm:cxn modelId="{1C1820B7-1474-4776-97D1-5599EAD65F55}" type="presParOf" srcId="{B2FF3EC3-91A4-48A8-BBA4-CDAAD06361B8}" destId="{FF626CA2-BE95-4F48-99B6-56B982A681AF}" srcOrd="1" destOrd="0" presId="urn:microsoft.com/office/officeart/2005/8/layout/hierarchy2"/>
    <dgm:cxn modelId="{A345D0E5-6274-423F-BFBC-58B74F5E845C}" type="presParOf" srcId="{5286A1D1-2225-4654-8C44-44AAEC766BF7}" destId="{0C297CEB-6DB9-43DB-BD0B-F496361F3AAC}" srcOrd="2" destOrd="0" presId="urn:microsoft.com/office/officeart/2005/8/layout/hierarchy2"/>
    <dgm:cxn modelId="{712F5B81-1BF4-4C94-9CEA-22AB44005623}" type="presOf" srcId="{BDF0F56B-CFC0-41F3-9652-FD0C0ACCE978}" destId="{0C297CEB-6DB9-43DB-BD0B-F496361F3AAC}" srcOrd="0" destOrd="0" presId="urn:microsoft.com/office/officeart/2005/8/layout/hierarchy2"/>
    <dgm:cxn modelId="{1181AABE-E864-4759-9FA9-CB27BABBEB17}" type="presParOf" srcId="{0C297CEB-6DB9-43DB-BD0B-F496361F3AAC}" destId="{485B8032-1DBA-4747-B9A0-1E2DCFBC9FC2}" srcOrd="0" destOrd="0" presId="urn:microsoft.com/office/officeart/2005/8/layout/hierarchy2"/>
    <dgm:cxn modelId="{FF83FBA6-0A12-4F27-BACC-6884CFCC84A6}" type="presOf" srcId="{BDF0F56B-CFC0-41F3-9652-FD0C0ACCE978}" destId="{485B8032-1DBA-4747-B9A0-1E2DCFBC9FC2}" srcOrd="1" destOrd="0" presId="urn:microsoft.com/office/officeart/2005/8/layout/hierarchy2"/>
    <dgm:cxn modelId="{A56CD817-AAB7-49CD-970B-FAF60656357F}" type="presParOf" srcId="{5286A1D1-2225-4654-8C44-44AAEC766BF7}" destId="{4366B4DA-5D20-4E8E-9290-2E8CC1E7AC41}" srcOrd="3" destOrd="0" presId="urn:microsoft.com/office/officeart/2005/8/layout/hierarchy2"/>
    <dgm:cxn modelId="{1888FB28-330B-4FC2-8714-9BB1313C2499}" type="presParOf" srcId="{4366B4DA-5D20-4E8E-9290-2E8CC1E7AC41}" destId="{471E1D7A-61F5-493D-8552-237F34EABA78}" srcOrd="0" destOrd="0" presId="urn:microsoft.com/office/officeart/2005/8/layout/hierarchy2"/>
    <dgm:cxn modelId="{DEC8AA5E-4093-4DC6-BAF1-2581AE9CDB78}" type="presOf" srcId="{8859FE11-97BE-455F-8A25-49ECE6FD66AB}" destId="{471E1D7A-61F5-493D-8552-237F34EABA78}" srcOrd="0" destOrd="0" presId="urn:microsoft.com/office/officeart/2005/8/layout/hierarchy2"/>
    <dgm:cxn modelId="{7987A57B-368A-4ABE-BD4B-0944F023914A}" type="presParOf" srcId="{4366B4DA-5D20-4E8E-9290-2E8CC1E7AC41}" destId="{FAF45FF4-29D0-4EB6-BCC5-3D04CDC4075E}" srcOrd="1" destOrd="0" presId="urn:microsoft.com/office/officeart/2005/8/layout/hierarchy2"/>
    <dgm:cxn modelId="{1AFF5FF4-BD93-4924-9BA1-436D73B7180B}" type="presParOf" srcId="{5DD0A3A9-259E-4EB7-B5D4-5FC8F4475210}" destId="{021DBA3E-BFBA-495D-BA46-77F5107F3234}" srcOrd="2" destOrd="0" presId="urn:microsoft.com/office/officeart/2005/8/layout/hierarchy2"/>
    <dgm:cxn modelId="{18A2AFF5-757D-4513-9515-85FCFE8E4FCF}" type="presOf" srcId="{1EB3EF2E-3D0D-4086-906C-792E88293388}" destId="{021DBA3E-BFBA-495D-BA46-77F5107F3234}" srcOrd="0" destOrd="0" presId="urn:microsoft.com/office/officeart/2005/8/layout/hierarchy2"/>
    <dgm:cxn modelId="{EBEDED44-C1C3-4CED-96DE-F489694B4293}" type="presParOf" srcId="{021DBA3E-BFBA-495D-BA46-77F5107F3234}" destId="{F05F5FF5-8B58-4DC4-87AD-735318933210}" srcOrd="0" destOrd="0" presId="urn:microsoft.com/office/officeart/2005/8/layout/hierarchy2"/>
    <dgm:cxn modelId="{9834B921-23BF-48D5-8FC5-8FF5733A987B}" type="presOf" srcId="{1EB3EF2E-3D0D-4086-906C-792E88293388}" destId="{F05F5FF5-8B58-4DC4-87AD-735318933210}" srcOrd="1" destOrd="0" presId="urn:microsoft.com/office/officeart/2005/8/layout/hierarchy2"/>
    <dgm:cxn modelId="{C5BCE265-8FDD-42F6-BEA2-3E18B896F6F5}" type="presParOf" srcId="{5DD0A3A9-259E-4EB7-B5D4-5FC8F4475210}" destId="{2A88B458-384B-409A-9425-68D21859D48C}" srcOrd="3" destOrd="0" presId="urn:microsoft.com/office/officeart/2005/8/layout/hierarchy2"/>
    <dgm:cxn modelId="{D12E7AEE-9F40-481C-8908-612177FA9FE8}" type="presParOf" srcId="{2A88B458-384B-409A-9425-68D21859D48C}" destId="{4DD3DD13-0987-4E24-980D-D4EA01BDAAD0}" srcOrd="0" destOrd="0" presId="urn:microsoft.com/office/officeart/2005/8/layout/hierarchy2"/>
    <dgm:cxn modelId="{727A678B-5889-42AE-89D0-7C2E658838C0}" type="presOf" srcId="{41E58256-6D00-4BD3-A4D2-AB75ED361873}" destId="{4DD3DD13-0987-4E24-980D-D4EA01BDAAD0}" srcOrd="0" destOrd="0" presId="urn:microsoft.com/office/officeart/2005/8/layout/hierarchy2"/>
    <dgm:cxn modelId="{35E330A7-4FCF-4351-9121-212474EB09B2}" type="presParOf" srcId="{2A88B458-384B-409A-9425-68D21859D48C}" destId="{4813B7A6-EC03-43C9-A85D-A40FFA167FB0}" srcOrd="1" destOrd="0" presId="urn:microsoft.com/office/officeart/2005/8/layout/hierarchy2"/>
    <dgm:cxn modelId="{9CDA38CB-B1F8-4D3B-8E42-CF18C807ED3F}" type="presParOf" srcId="{4813B7A6-EC03-43C9-A85D-A40FFA167FB0}" destId="{6DC69170-53F7-4EE1-9A4D-D6CD68B8427F}" srcOrd="0" destOrd="0" presId="urn:microsoft.com/office/officeart/2005/8/layout/hierarchy2"/>
    <dgm:cxn modelId="{5419EDAB-D3F8-4863-82FF-FC5E98E805CF}" type="presOf" srcId="{F5A45321-C296-451E-905B-D12B3D3C182B}" destId="{6DC69170-53F7-4EE1-9A4D-D6CD68B8427F}" srcOrd="0" destOrd="0" presId="urn:microsoft.com/office/officeart/2005/8/layout/hierarchy2"/>
    <dgm:cxn modelId="{CCAE9253-6680-4084-90C6-C4D11AD1FF24}" type="presParOf" srcId="{6DC69170-53F7-4EE1-9A4D-D6CD68B8427F}" destId="{5BC38E01-6B49-42BE-86FD-E0828AEEDF5B}" srcOrd="0" destOrd="0" presId="urn:microsoft.com/office/officeart/2005/8/layout/hierarchy2"/>
    <dgm:cxn modelId="{11A62C96-A262-46B2-8F0D-68B20463ECE3}" type="presOf" srcId="{F5A45321-C296-451E-905B-D12B3D3C182B}" destId="{5BC38E01-6B49-42BE-86FD-E0828AEEDF5B}" srcOrd="1" destOrd="0" presId="urn:microsoft.com/office/officeart/2005/8/layout/hierarchy2"/>
    <dgm:cxn modelId="{CE9C3C6A-E120-4434-A7D2-9186B4873A22}" type="presParOf" srcId="{4813B7A6-EC03-43C9-A85D-A40FFA167FB0}" destId="{E173AEBC-9A88-4CDA-B59D-92E4E20504C6}" srcOrd="1" destOrd="0" presId="urn:microsoft.com/office/officeart/2005/8/layout/hierarchy2"/>
    <dgm:cxn modelId="{6823CBBF-5477-4E2D-90F0-B70CCA0D1281}" type="presParOf" srcId="{E173AEBC-9A88-4CDA-B59D-92E4E20504C6}" destId="{A3B4F6B2-759D-4532-8A5C-DC7EB4003EA0}" srcOrd="0" destOrd="0" presId="urn:microsoft.com/office/officeart/2005/8/layout/hierarchy2"/>
    <dgm:cxn modelId="{A189B378-02BB-46BC-8DAB-D6254FC446F6}" type="presOf" srcId="{1E927FC6-E3A6-448B-AD6E-CA4F8E840F6F}" destId="{A3B4F6B2-759D-4532-8A5C-DC7EB4003EA0}" srcOrd="0" destOrd="0" presId="urn:microsoft.com/office/officeart/2005/8/layout/hierarchy2"/>
    <dgm:cxn modelId="{E8F34D1D-790F-4312-B0BB-7D0DB826B131}" type="presParOf" srcId="{E173AEBC-9A88-4CDA-B59D-92E4E20504C6}" destId="{F880225C-5BC9-4967-868B-8DFACE9004DC}" srcOrd="1" destOrd="0" presId="urn:microsoft.com/office/officeart/2005/8/layout/hierarchy2"/>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E5A2F16C-FCAA-4C3B-8CC1-1D3F57BA6F4F}"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9E4E7A74-1638-4971-ACB8-5550824C984E}" type="parTrans" cxnId="{739C5207-DE1A-4CA6-959B-206B49AE0453}">
      <dgm:prSet/>
      <dgm:spPr/>
      <dgm:t>
        <a:bodyPr/>
        <a:lstStyle/>
        <a:p>
          <a:endParaRPr lang="zh-CN" altLang="en-US"/>
        </a:p>
      </dgm:t>
    </dgm:pt>
    <dgm:pt modelId="{C255D6CC-3C89-4E2B-B0F6-F30C4857FD16}">
      <dgm:prSet phldrT="[文本]"/>
      <dgm:spPr/>
      <dgm:t>
        <a:bodyPr/>
        <a:lstStyle/>
        <a:p>
          <a:r>
            <a:rPr lang="zh-CN" altLang="en-US"/>
            <a:t>税费计算与申报</a:t>
          </a:r>
        </a:p>
      </dgm:t>
    </dgm:pt>
    <dgm:pt modelId="{796996AD-F57B-44E4-BBCB-F187246F2DC2}" type="parTrans" cxnId="{31226C05-4B4F-4C47-8883-143CDEA26920}">
      <dgm:prSet/>
      <dgm:spPr/>
      <dgm:t>
        <a:bodyPr/>
        <a:lstStyle/>
        <a:p>
          <a:endParaRPr lang="zh-CN" altLang="en-US"/>
        </a:p>
      </dgm:t>
    </dgm:pt>
    <dgm:pt modelId="{EC57EF34-CD2B-4BE7-AC29-B123982644CD}">
      <dgm:prSet phldrT="[文本]"/>
      <dgm:spPr/>
      <dgm:t>
        <a:bodyPr/>
        <a:lstStyle/>
        <a:p>
          <a:r>
            <a:rPr lang="zh-CN" altLang="en-US"/>
            <a:t>重要性</a:t>
          </a:r>
        </a:p>
      </dgm:t>
    </dgm:pt>
    <dgm:pt modelId="{423A2FF9-8DB0-4C6B-94DD-154E9E34FE86}" type="parTrans" cxnId="{27260BEE-A5AA-413B-9CE7-9F3193C7769A}">
      <dgm:prSet/>
      <dgm:spPr/>
      <dgm:t>
        <a:bodyPr/>
        <a:lstStyle/>
        <a:p>
          <a:endParaRPr lang="zh-CN" altLang="en-US"/>
        </a:p>
      </dgm:t>
    </dgm:pt>
    <dgm:pt modelId="{206AA347-E7F8-4DCD-A4E1-EEA228A8B22D}">
      <dgm:prSet phldrT="[文本]"/>
      <dgm:spPr/>
      <dgm:t>
        <a:bodyPr/>
        <a:lstStyle/>
        <a:p>
          <a:r>
            <a:rPr lang="zh-CN" altLang="en-US"/>
            <a:t>初级会计</a:t>
          </a:r>
          <a:r>
            <a:rPr lang="en-US" altLang="zh-CN"/>
            <a:t>-</a:t>
          </a:r>
          <a:r>
            <a:rPr lang="zh-CN" altLang="en-US"/>
            <a:t>经济法</a:t>
          </a:r>
          <a:r>
            <a:rPr lang="en-US" altLang="zh-CN"/>
            <a:t>-60%</a:t>
          </a:r>
          <a:endParaRPr lang="zh-CN" altLang="en-US"/>
        </a:p>
      </dgm:t>
    </dgm:pt>
    <dgm:pt modelId="{4CB873E6-EE88-4781-AA8D-2E4C1DC44B61}" type="sibTrans" cxnId="{27260BEE-A5AA-413B-9CE7-9F3193C7769A}">
      <dgm:prSet/>
      <dgm:spPr/>
      <dgm:t>
        <a:bodyPr/>
        <a:lstStyle/>
        <a:p>
          <a:endParaRPr lang="zh-CN" altLang="en-US"/>
        </a:p>
      </dgm:t>
    </dgm:pt>
    <dgm:pt modelId="{D0D3A55D-35FE-4D3E-8287-488BA08AA450}" type="parTrans" cxnId="{8D494991-5165-48C5-8659-D2BC5D17BDB9}">
      <dgm:prSet/>
      <dgm:spPr/>
      <dgm:t>
        <a:bodyPr/>
        <a:lstStyle/>
        <a:p>
          <a:endParaRPr lang="zh-CN" altLang="en-US"/>
        </a:p>
      </dgm:t>
    </dgm:pt>
    <dgm:pt modelId="{3D783327-DCE0-4DBB-B88A-584546A8CE35}">
      <dgm:prSet/>
      <dgm:spPr/>
      <dgm:t>
        <a:bodyPr/>
        <a:lstStyle/>
        <a:p>
          <a:r>
            <a:rPr lang="zh-CN" altLang="en-US"/>
            <a:t>以后发展</a:t>
          </a:r>
        </a:p>
      </dgm:t>
    </dgm:pt>
    <dgm:pt modelId="{BDF0F56B-CFC0-41F3-9652-FD0C0ACCE978}" type="parTrans" cxnId="{B109F267-81D0-4D76-8E81-BF4F2EF79727}">
      <dgm:prSet/>
      <dgm:spPr/>
      <dgm:t>
        <a:bodyPr/>
        <a:lstStyle/>
        <a:p>
          <a:endParaRPr lang="zh-CN" altLang="en-US"/>
        </a:p>
      </dgm:t>
    </dgm:pt>
    <dgm:pt modelId="{8859FE11-97BE-455F-8A25-49ECE6FD66AB}">
      <dgm:prSet phldrT="[文本]"/>
      <dgm:spPr/>
      <dgm:t>
        <a:bodyPr/>
        <a:lstStyle/>
        <a:p>
          <a:r>
            <a:rPr lang="zh-CN" altLang="en-US"/>
            <a:t>各类考试</a:t>
          </a:r>
        </a:p>
      </dgm:t>
    </dgm:pt>
    <dgm:pt modelId="{C4093E0B-D086-44EA-A194-9AF342048B06}" type="sibTrans" cxnId="{B109F267-81D0-4D76-8E81-BF4F2EF79727}">
      <dgm:prSet/>
      <dgm:spPr/>
      <dgm:t>
        <a:bodyPr/>
        <a:lstStyle/>
        <a:p>
          <a:endParaRPr lang="zh-CN" altLang="en-US"/>
        </a:p>
      </dgm:t>
    </dgm:pt>
    <dgm:pt modelId="{9606C04C-5EF7-4920-A827-324D0FCED59C}" type="parTrans" cxnId="{8FEB5461-308F-49B2-AD91-5DADDF613FB9}">
      <dgm:prSet/>
      <dgm:spPr/>
      <dgm:t>
        <a:bodyPr/>
        <a:lstStyle/>
        <a:p>
          <a:endParaRPr lang="zh-CN" altLang="en-US"/>
        </a:p>
      </dgm:t>
    </dgm:pt>
    <dgm:pt modelId="{B8C3A42A-A751-4352-922E-9C7EFEA47F7A}">
      <dgm:prSet/>
      <dgm:spPr/>
      <dgm:t>
        <a:bodyPr/>
        <a:lstStyle/>
        <a:p>
          <a:r>
            <a:rPr lang="zh-CN" altLang="en-US"/>
            <a:t>生活</a:t>
          </a:r>
        </a:p>
      </dgm:t>
    </dgm:pt>
    <dgm:pt modelId="{3441BD92-DD6A-4D66-AB50-C4E60772B1E5}" type="sibTrans" cxnId="{8FEB5461-308F-49B2-AD91-5DADDF613FB9}">
      <dgm:prSet/>
      <dgm:spPr/>
      <dgm:t>
        <a:bodyPr/>
        <a:lstStyle/>
        <a:p>
          <a:endParaRPr lang="zh-CN" altLang="en-US"/>
        </a:p>
      </dgm:t>
    </dgm:pt>
    <dgm:pt modelId="{C59976F2-17C4-4708-A971-99A405E04338}" type="sibTrans" cxnId="{8D494991-5165-48C5-8659-D2BC5D17BDB9}">
      <dgm:prSet/>
      <dgm:spPr/>
      <dgm:t>
        <a:bodyPr/>
        <a:lstStyle/>
        <a:p>
          <a:endParaRPr lang="zh-CN" altLang="en-US"/>
        </a:p>
      </dgm:t>
    </dgm:pt>
    <dgm:pt modelId="{EBB12AC0-C49D-4205-94C8-9893131A39FB}" type="sibTrans" cxnId="{31226C05-4B4F-4C47-8883-143CDEA26920}">
      <dgm:prSet/>
      <dgm:spPr/>
      <dgm:t>
        <a:bodyPr/>
        <a:lstStyle/>
        <a:p>
          <a:endParaRPr lang="zh-CN" altLang="en-US"/>
        </a:p>
      </dgm:t>
    </dgm:pt>
    <dgm:pt modelId="{1EB3EF2E-3D0D-4086-906C-792E88293388}" type="parTrans" cxnId="{EF6B8FEA-CB00-47DE-9111-647771D0DCD0}">
      <dgm:prSet/>
      <dgm:spPr/>
      <dgm:t>
        <a:bodyPr/>
        <a:lstStyle/>
        <a:p>
          <a:endParaRPr lang="zh-CN" altLang="en-US"/>
        </a:p>
      </dgm:t>
    </dgm:pt>
    <dgm:pt modelId="{41E58256-6D00-4BD3-A4D2-AB75ED361873}">
      <dgm:prSet phldrT="[文本]"/>
      <dgm:spPr/>
      <dgm:t>
        <a:bodyPr/>
        <a:lstStyle/>
        <a:p>
          <a:r>
            <a:rPr lang="zh-CN" altLang="en-US"/>
            <a:t>课程特点</a:t>
          </a:r>
        </a:p>
      </dgm:t>
    </dgm:pt>
    <dgm:pt modelId="{F5A45321-C296-451E-905B-D12B3D3C182B}" type="parTrans" cxnId="{065220A8-EEDB-4F2F-A768-EBD3DF5F6BF5}">
      <dgm:prSet/>
      <dgm:spPr/>
      <dgm:t>
        <a:bodyPr/>
        <a:lstStyle/>
        <a:p>
          <a:endParaRPr lang="zh-CN" altLang="en-US"/>
        </a:p>
      </dgm:t>
    </dgm:pt>
    <dgm:pt modelId="{1E927FC6-E3A6-448B-AD6E-CA4F8E840F6F}">
      <dgm:prSet phldrT="[文本]"/>
      <dgm:spPr/>
      <dgm:t>
        <a:bodyPr/>
        <a:lstStyle/>
        <a:p>
          <a:r>
            <a:rPr lang="zh-CN" altLang="en-US"/>
            <a:t>知识点细碎</a:t>
          </a:r>
        </a:p>
      </dgm:t>
    </dgm:pt>
    <dgm:pt modelId="{DF90F700-04F7-421C-9D5A-49CD8693519E}" type="sibTrans" cxnId="{065220A8-EEDB-4F2F-A768-EBD3DF5F6BF5}">
      <dgm:prSet/>
      <dgm:spPr/>
      <dgm:t>
        <a:bodyPr/>
        <a:lstStyle/>
        <a:p>
          <a:endParaRPr lang="zh-CN" altLang="en-US"/>
        </a:p>
      </dgm:t>
    </dgm:pt>
    <dgm:pt modelId="{7EF2C72E-6365-40CF-BCF4-8B385A9F53E1}" type="parTrans" cxnId="{F61EF77E-A940-4867-A2D1-419B4F73837F}">
      <dgm:prSet/>
      <dgm:spPr/>
      <dgm:t>
        <a:bodyPr/>
        <a:lstStyle/>
        <a:p>
          <a:endParaRPr lang="zh-CN" altLang="en-US"/>
        </a:p>
      </dgm:t>
    </dgm:pt>
    <dgm:pt modelId="{F08E0DE3-947D-4713-9580-920D998FD4F5}">
      <dgm:prSet/>
      <dgm:spPr/>
      <dgm:t>
        <a:bodyPr/>
        <a:lstStyle/>
        <a:p>
          <a:r>
            <a:rPr lang="zh-CN" altLang="en-US"/>
            <a:t>重点突出</a:t>
          </a:r>
        </a:p>
      </dgm:t>
    </dgm:pt>
    <dgm:pt modelId="{DDB8515D-4160-477D-B56E-E9C64630192C}" type="sibTrans" cxnId="{F61EF77E-A940-4867-A2D1-419B4F73837F}">
      <dgm:prSet/>
      <dgm:spPr/>
      <dgm:t>
        <a:bodyPr/>
        <a:lstStyle/>
        <a:p>
          <a:endParaRPr lang="zh-CN" altLang="en-US"/>
        </a:p>
      </dgm:t>
    </dgm:pt>
    <dgm:pt modelId="{8B9E0F95-B703-4DB3-8CA1-2A2D77A94CE2}" type="parTrans" cxnId="{D6E89AB1-BF5E-43C5-BE6C-95A763E99925}">
      <dgm:prSet/>
      <dgm:spPr/>
      <dgm:t>
        <a:bodyPr/>
        <a:lstStyle/>
        <a:p>
          <a:endParaRPr lang="zh-CN" altLang="en-US"/>
        </a:p>
      </dgm:t>
    </dgm:pt>
    <dgm:pt modelId="{FEE47071-5DD6-42CA-A27B-897DD218E555}">
      <dgm:prSet/>
      <dgm:spPr/>
      <dgm:t>
        <a:bodyPr/>
        <a:lstStyle/>
        <a:p>
          <a:r>
            <a:rPr lang="zh-CN" altLang="en-US"/>
            <a:t>政策不断更新</a:t>
          </a:r>
        </a:p>
      </dgm:t>
    </dgm:pt>
    <dgm:pt modelId="{E7C1DFB0-324F-4110-B572-B8DA4F63604F}" type="sibTrans" cxnId="{D6E89AB1-BF5E-43C5-BE6C-95A763E99925}">
      <dgm:prSet/>
      <dgm:spPr/>
      <dgm:t>
        <a:bodyPr/>
        <a:lstStyle/>
        <a:p>
          <a:endParaRPr lang="zh-CN" altLang="en-US"/>
        </a:p>
      </dgm:t>
    </dgm:pt>
    <dgm:pt modelId="{3E3C6657-293C-429A-9321-ADB559066828}" type="parTrans" cxnId="{D77CB865-6A5A-488C-BA3A-64CD25464D2A}">
      <dgm:prSet/>
      <dgm:spPr/>
      <dgm:t>
        <a:bodyPr/>
        <a:lstStyle/>
        <a:p>
          <a:endParaRPr lang="zh-CN" altLang="en-US"/>
        </a:p>
      </dgm:t>
    </dgm:pt>
    <dgm:pt modelId="{6EAC4721-49DD-4B46-92B2-74C7749730A1}">
      <dgm:prSet/>
      <dgm:spPr/>
      <dgm:t>
        <a:bodyPr/>
        <a:lstStyle/>
        <a:p>
          <a:r>
            <a:rPr lang="zh-CN" altLang="en-US"/>
            <a:t>计算多</a:t>
          </a:r>
          <a:endParaRPr lang="en-US" altLang="zh-CN"/>
        </a:p>
      </dgm:t>
    </dgm:pt>
    <dgm:pt modelId="{9BB61AEC-5512-4A63-BC1A-35B6A5B0B9C4}" type="sibTrans" cxnId="{D77CB865-6A5A-488C-BA3A-64CD25464D2A}">
      <dgm:prSet/>
      <dgm:spPr/>
      <dgm:t>
        <a:bodyPr/>
        <a:lstStyle/>
        <a:p>
          <a:endParaRPr lang="zh-CN" altLang="en-US"/>
        </a:p>
      </dgm:t>
    </dgm:pt>
    <dgm:pt modelId="{1F1B611C-30D8-4379-9D62-7518234CB87D}" type="parTrans" cxnId="{CC2CD61E-7142-4000-A88C-40D3065072D6}">
      <dgm:prSet/>
      <dgm:spPr/>
      <dgm:t>
        <a:bodyPr/>
        <a:lstStyle/>
        <a:p>
          <a:endParaRPr lang="zh-CN" altLang="en-US"/>
        </a:p>
      </dgm:t>
    </dgm:pt>
    <dgm:pt modelId="{FB62ADC0-AC24-41EE-88FC-28868796279A}">
      <dgm:prSet/>
      <dgm:spPr/>
      <dgm:t>
        <a:bodyPr/>
        <a:lstStyle/>
        <a:p>
          <a:r>
            <a:rPr lang="zh-CN" altLang="en-US"/>
            <a:t>需要一定会计基础</a:t>
          </a:r>
        </a:p>
      </dgm:t>
    </dgm:pt>
    <dgm:pt modelId="{E74763D6-80F5-47F9-BA3B-11E784FB650F}" type="sibTrans" cxnId="{CC2CD61E-7142-4000-A88C-40D3065072D6}">
      <dgm:prSet/>
      <dgm:spPr/>
      <dgm:t>
        <a:bodyPr/>
        <a:lstStyle/>
        <a:p>
          <a:endParaRPr lang="zh-CN" altLang="en-US"/>
        </a:p>
      </dgm:t>
    </dgm:pt>
    <dgm:pt modelId="{212944D8-07C5-48DA-9AD1-94E34F54787C}" type="sibTrans" cxnId="{EF6B8FEA-CB00-47DE-9111-647771D0DCD0}">
      <dgm:prSet/>
      <dgm:spPr/>
      <dgm:t>
        <a:bodyPr/>
        <a:lstStyle/>
        <a:p>
          <a:endParaRPr lang="zh-CN" altLang="en-US"/>
        </a:p>
      </dgm:t>
    </dgm:pt>
    <dgm:pt modelId="{BF91385B-2C2D-47E5-971F-FC3B15F2D53B}" type="sibTrans" cxnId="{739C5207-DE1A-4CA6-959B-206B49AE0453}">
      <dgm:prSet/>
      <dgm:spPr/>
      <dgm:t>
        <a:bodyPr/>
        <a:lstStyle/>
        <a:p>
          <a:endParaRPr lang="zh-CN" altLang="en-US"/>
        </a:p>
      </dgm:t>
    </dgm:pt>
    <dgm:pt modelId="{39922DC8-0CE6-4AB8-8FC4-E4E8EDD027C4}" type="pres">
      <dgm:prSet presAssocID="{E5A2F16C-FCAA-4C3B-8CC1-1D3F57BA6F4F}" presName="diagram">
        <dgm:presLayoutVars>
          <dgm:chPref val="1"/>
          <dgm:dir/>
          <dgm:animOne val="branch"/>
          <dgm:animLvl val="lvl"/>
          <dgm:resizeHandles val="exact"/>
        </dgm:presLayoutVars>
      </dgm:prSet>
      <dgm:spPr/>
      <dgm:t>
        <a:bodyPr/>
        <a:lstStyle/>
        <a:p/>
      </dgm:t>
    </dgm:pt>
    <dgm:pt modelId="{AE567E78-16C4-4DA2-A34B-84CF24EB283F}" type="pres">
      <dgm:prSet presAssocID="{C255D6CC-3C89-4E2B-B0F6-F30C4857FD16}" presName="root1"/>
      <dgm:spPr/>
      <dgm:t>
        <a:bodyPr/>
        <a:lstStyle/>
        <a:p/>
      </dgm:t>
    </dgm:pt>
    <dgm:pt modelId="{F3AAB74C-4FAF-4173-A4A4-1A6A95F2740D}" type="pres">
      <dgm:prSet presAssocID="{C255D6CC-3C89-4E2B-B0F6-F30C4857FD16}" presName="LevelOneTextNode" presStyleLbl="node0" presStyleCnt="1">
        <dgm:presLayoutVars>
          <dgm:chPref val="3"/>
        </dgm:presLayoutVars>
      </dgm:prSet>
      <dgm:spPr/>
      <dgm:t>
        <a:bodyPr/>
        <a:lstStyle/>
        <a:p/>
      </dgm:t>
    </dgm:pt>
    <dgm:pt modelId="{5DD0A3A9-259E-4EB7-B5D4-5FC8F4475210}" type="pres">
      <dgm:prSet presAssocID="{C255D6CC-3C89-4E2B-B0F6-F30C4857FD16}" presName="level2hierChild"/>
      <dgm:spPr/>
      <dgm:t>
        <a:bodyPr/>
        <a:lstStyle/>
        <a:p/>
      </dgm:t>
    </dgm:pt>
    <dgm:pt modelId="{65D2E6E7-5AC1-4C0E-BB2D-D4CB0795D8FB}" type="pres">
      <dgm:prSet presAssocID="{796996AD-F57B-44E4-BBCB-F187246F2DC2}" presName="conn2-1" presStyleLbl="parChTrans1D2" presStyleCnt="2"/>
      <dgm:spPr/>
      <dgm:t>
        <a:bodyPr/>
        <a:lstStyle/>
        <a:p/>
      </dgm:t>
    </dgm:pt>
    <dgm:pt modelId="{FDB1B942-0D59-4234-B605-D660CBEC2913}" type="pres">
      <dgm:prSet presAssocID="{796996AD-F57B-44E4-BBCB-F187246F2DC2}" presName="connTx" presStyleLbl="parChTrans2D2" presStyleCnt="2"/>
      <dgm:spPr/>
      <dgm:t>
        <a:bodyPr/>
        <a:lstStyle/>
        <a:p/>
      </dgm:t>
    </dgm:pt>
    <dgm:pt modelId="{B2194AB3-9D1D-466E-AF48-EF8BD1EFE919}" type="pres">
      <dgm:prSet presAssocID="{EC57EF34-CD2B-4BE7-AC29-B123982644CD}" presName="root2"/>
      <dgm:spPr/>
      <dgm:t>
        <a:bodyPr/>
        <a:lstStyle/>
        <a:p/>
      </dgm:t>
    </dgm:pt>
    <dgm:pt modelId="{BA167C2A-BB2D-4CBC-ADA5-07FF3C19B8B8}" type="pres">
      <dgm:prSet presAssocID="{EC57EF34-CD2B-4BE7-AC29-B123982644CD}" presName="LevelTwoTextNode" presStyleLbl="node2" presStyleCnt="2">
        <dgm:presLayoutVars>
          <dgm:chPref val="3"/>
        </dgm:presLayoutVars>
      </dgm:prSet>
      <dgm:spPr/>
      <dgm:t>
        <a:bodyPr/>
        <a:lstStyle/>
        <a:p/>
      </dgm:t>
    </dgm:pt>
    <dgm:pt modelId="{5286A1D1-2225-4654-8C44-44AAEC766BF7}" type="pres">
      <dgm:prSet presAssocID="{EC57EF34-CD2B-4BE7-AC29-B123982644CD}" presName="level3hierChild"/>
      <dgm:spPr/>
      <dgm:t>
        <a:bodyPr/>
        <a:lstStyle/>
        <a:p/>
      </dgm:t>
    </dgm:pt>
    <dgm:pt modelId="{3A0E8278-A27F-4931-A1B8-35BFD1DE3E4A}" type="pres">
      <dgm:prSet presAssocID="{423A2FF9-8DB0-4C6B-94DD-154E9E34FE86}" presName="conn2-1" presStyleLbl="parChTrans1D3" presStyleCnt="7"/>
      <dgm:spPr/>
      <dgm:t>
        <a:bodyPr/>
        <a:lstStyle/>
        <a:p/>
      </dgm:t>
    </dgm:pt>
    <dgm:pt modelId="{0898E055-4BB1-4778-8235-841B63707AF7}" type="pres">
      <dgm:prSet presAssocID="{423A2FF9-8DB0-4C6B-94DD-154E9E34FE86}" presName="connTx" presStyleLbl="parChTrans2D3" presStyleCnt="7"/>
      <dgm:spPr/>
      <dgm:t>
        <a:bodyPr/>
        <a:lstStyle/>
        <a:p/>
      </dgm:t>
    </dgm:pt>
    <dgm:pt modelId="{B2FF3EC3-91A4-48A8-BBA4-CDAAD06361B8}" type="pres">
      <dgm:prSet presAssocID="{206AA347-E7F8-4DCD-A4E1-EEA228A8B22D}" presName="root2"/>
      <dgm:spPr/>
      <dgm:t>
        <a:bodyPr/>
        <a:lstStyle/>
        <a:p/>
      </dgm:t>
    </dgm:pt>
    <dgm:pt modelId="{5FE5D1B2-FA80-45FD-A78F-94DC5258D399}" type="pres">
      <dgm:prSet presAssocID="{206AA347-E7F8-4DCD-A4E1-EEA228A8B22D}" presName="LevelTwoTextNode" presStyleLbl="node3" presStyleCnt="7">
        <dgm:presLayoutVars>
          <dgm:chPref val="3"/>
        </dgm:presLayoutVars>
      </dgm:prSet>
      <dgm:spPr/>
      <dgm:t>
        <a:bodyPr/>
        <a:lstStyle/>
        <a:p/>
      </dgm:t>
    </dgm:pt>
    <dgm:pt modelId="{FF626CA2-BE95-4F48-99B6-56B982A681AF}" type="pres">
      <dgm:prSet presAssocID="{206AA347-E7F8-4DCD-A4E1-EEA228A8B22D}" presName="level3hierChild"/>
      <dgm:spPr/>
      <dgm:t>
        <a:bodyPr/>
        <a:lstStyle/>
        <a:p/>
      </dgm:t>
    </dgm:pt>
    <dgm:pt modelId="{8A0D2757-DE70-4872-9FBB-F66A3A6102CA}" type="pres">
      <dgm:prSet presAssocID="{D0D3A55D-35FE-4D3E-8287-488BA08AA450}" presName="conn2-1" presStyleLbl="parChTrans1D3" presStyleIdx="1" presStyleCnt="7"/>
      <dgm:spPr/>
      <dgm:t>
        <a:bodyPr/>
        <a:lstStyle/>
        <a:p/>
      </dgm:t>
    </dgm:pt>
    <dgm:pt modelId="{AB8BC096-4411-4761-B9A5-AF6D87C5B6A7}" type="pres">
      <dgm:prSet presAssocID="{D0D3A55D-35FE-4D3E-8287-488BA08AA450}" presName="connTx" presStyleLbl="parChTrans2D3" presStyleIdx="1" presStyleCnt="7"/>
      <dgm:spPr/>
      <dgm:t>
        <a:bodyPr/>
        <a:lstStyle/>
        <a:p/>
      </dgm:t>
    </dgm:pt>
    <dgm:pt modelId="{00AF7527-BFC2-4B75-ACB2-54D01651E4E9}" type="pres">
      <dgm:prSet presAssocID="{3D783327-DCE0-4DBB-B88A-584546A8CE35}" presName="root2"/>
      <dgm:spPr/>
      <dgm:t>
        <a:bodyPr/>
        <a:lstStyle/>
        <a:p/>
      </dgm:t>
    </dgm:pt>
    <dgm:pt modelId="{7CCB39BD-2DD1-47C3-A9E5-C653F0139C60}" type="pres">
      <dgm:prSet presAssocID="{3D783327-DCE0-4DBB-B88A-584546A8CE35}" presName="LevelTwoTextNode" presStyleLbl="node3" presStyleIdx="1" presStyleCnt="7">
        <dgm:presLayoutVars>
          <dgm:chPref val="3"/>
        </dgm:presLayoutVars>
      </dgm:prSet>
      <dgm:spPr/>
      <dgm:t>
        <a:bodyPr/>
        <a:lstStyle/>
        <a:p/>
      </dgm:t>
    </dgm:pt>
    <dgm:pt modelId="{955ACC6D-7844-47CD-85BA-0F0B05096F58}" type="pres">
      <dgm:prSet presAssocID="{3D783327-DCE0-4DBB-B88A-584546A8CE35}" presName="level3hierChild"/>
      <dgm:spPr/>
      <dgm:t>
        <a:bodyPr/>
        <a:lstStyle/>
        <a:p/>
      </dgm:t>
    </dgm:pt>
    <dgm:pt modelId="{0C297CEB-6DB9-43DB-BD0B-F496361F3AAC}" type="pres">
      <dgm:prSet presAssocID="{BDF0F56B-CFC0-41F3-9652-FD0C0ACCE978}" presName="conn2-1" presStyleLbl="parChTrans1D4" presStyleCnt="2"/>
      <dgm:spPr/>
      <dgm:t>
        <a:bodyPr/>
        <a:lstStyle/>
        <a:p/>
      </dgm:t>
    </dgm:pt>
    <dgm:pt modelId="{485B8032-1DBA-4747-B9A0-1E2DCFBC9FC2}" type="pres">
      <dgm:prSet presAssocID="{BDF0F56B-CFC0-41F3-9652-FD0C0ACCE978}" presName="connTx" presStyleLbl="parChTrans2D4" presStyleCnt="2"/>
      <dgm:spPr/>
      <dgm:t>
        <a:bodyPr/>
        <a:lstStyle/>
        <a:p/>
      </dgm:t>
    </dgm:pt>
    <dgm:pt modelId="{4366B4DA-5D20-4E8E-9290-2E8CC1E7AC41}" type="pres">
      <dgm:prSet presAssocID="{8859FE11-97BE-455F-8A25-49ECE6FD66AB}" presName="root2"/>
      <dgm:spPr/>
      <dgm:t>
        <a:bodyPr/>
        <a:lstStyle/>
        <a:p/>
      </dgm:t>
    </dgm:pt>
    <dgm:pt modelId="{471E1D7A-61F5-493D-8552-237F34EABA78}" type="pres">
      <dgm:prSet presAssocID="{8859FE11-97BE-455F-8A25-49ECE6FD66AB}" presName="LevelTwoTextNode" presStyleLbl="node4" presStyleCnt="2">
        <dgm:presLayoutVars>
          <dgm:chPref val="3"/>
        </dgm:presLayoutVars>
      </dgm:prSet>
      <dgm:spPr/>
      <dgm:t>
        <a:bodyPr/>
        <a:lstStyle/>
        <a:p/>
      </dgm:t>
    </dgm:pt>
    <dgm:pt modelId="{FAF45FF4-29D0-4EB6-BCC5-3D04CDC4075E}" type="pres">
      <dgm:prSet presAssocID="{8859FE11-97BE-455F-8A25-49ECE6FD66AB}" presName="level3hierChild"/>
      <dgm:spPr/>
      <dgm:t>
        <a:bodyPr/>
        <a:lstStyle/>
        <a:p/>
      </dgm:t>
    </dgm:pt>
    <dgm:pt modelId="{0682034E-40BB-485F-B48B-518A47402DB4}" type="pres">
      <dgm:prSet presAssocID="{9606C04C-5EF7-4920-A827-324D0FCED59C}" presName="conn2-1" presStyleLbl="parChTrans1D4" presStyleIdx="1" presStyleCnt="2"/>
      <dgm:spPr/>
      <dgm:t>
        <a:bodyPr/>
        <a:lstStyle/>
        <a:p/>
      </dgm:t>
    </dgm:pt>
    <dgm:pt modelId="{8CC078D0-F980-4653-8193-3CEC4B95E801}" type="pres">
      <dgm:prSet presAssocID="{9606C04C-5EF7-4920-A827-324D0FCED59C}" presName="connTx" presStyleLbl="parChTrans2D4" presStyleIdx="1" presStyleCnt="2"/>
      <dgm:spPr/>
      <dgm:t>
        <a:bodyPr/>
        <a:lstStyle/>
        <a:p/>
      </dgm:t>
    </dgm:pt>
    <dgm:pt modelId="{2BD1FDC0-3EA1-4884-B3EB-D46F4892EE08}" type="pres">
      <dgm:prSet presAssocID="{B8C3A42A-A751-4352-922E-9C7EFEA47F7A}" presName="root2"/>
      <dgm:spPr/>
      <dgm:t>
        <a:bodyPr/>
        <a:lstStyle/>
        <a:p/>
      </dgm:t>
    </dgm:pt>
    <dgm:pt modelId="{3910F18F-8C38-4CF5-AF12-24FFDCBD8DF9}" type="pres">
      <dgm:prSet presAssocID="{B8C3A42A-A751-4352-922E-9C7EFEA47F7A}" presName="LevelTwoTextNode" presStyleLbl="node4" presStyleIdx="1" presStyleCnt="2">
        <dgm:presLayoutVars>
          <dgm:chPref val="3"/>
        </dgm:presLayoutVars>
      </dgm:prSet>
      <dgm:spPr/>
      <dgm:t>
        <a:bodyPr/>
        <a:lstStyle/>
        <a:p/>
      </dgm:t>
    </dgm:pt>
    <dgm:pt modelId="{8419C3F7-4E86-45D0-836D-14BD6696D2CD}" type="pres">
      <dgm:prSet presAssocID="{B8C3A42A-A751-4352-922E-9C7EFEA47F7A}" presName="level3hierChild"/>
      <dgm:spPr/>
      <dgm:t>
        <a:bodyPr/>
        <a:lstStyle/>
        <a:p/>
      </dgm:t>
    </dgm:pt>
    <dgm:pt modelId="{021DBA3E-BFBA-495D-BA46-77F5107F3234}" type="pres">
      <dgm:prSet presAssocID="{1EB3EF2E-3D0D-4086-906C-792E88293388}" presName="conn2-1" presStyleLbl="parChTrans1D2" presStyleIdx="1" presStyleCnt="2"/>
      <dgm:spPr/>
      <dgm:t>
        <a:bodyPr/>
        <a:lstStyle/>
        <a:p/>
      </dgm:t>
    </dgm:pt>
    <dgm:pt modelId="{F05F5FF5-8B58-4DC4-87AD-735318933210}" type="pres">
      <dgm:prSet presAssocID="{1EB3EF2E-3D0D-4086-906C-792E88293388}" presName="connTx" presStyleLbl="parChTrans2D2" presStyleIdx="1" presStyleCnt="2"/>
      <dgm:spPr/>
      <dgm:t>
        <a:bodyPr/>
        <a:lstStyle/>
        <a:p/>
      </dgm:t>
    </dgm:pt>
    <dgm:pt modelId="{2A88B458-384B-409A-9425-68D21859D48C}" type="pres">
      <dgm:prSet presAssocID="{41E58256-6D00-4BD3-A4D2-AB75ED361873}" presName="root2"/>
      <dgm:spPr/>
      <dgm:t>
        <a:bodyPr/>
        <a:lstStyle/>
        <a:p/>
      </dgm:t>
    </dgm:pt>
    <dgm:pt modelId="{4DD3DD13-0987-4E24-980D-D4EA01BDAAD0}" type="pres">
      <dgm:prSet presAssocID="{41E58256-6D00-4BD3-A4D2-AB75ED361873}" presName="LevelTwoTextNode" presStyleLbl="node2" presStyleIdx="1" presStyleCnt="2">
        <dgm:presLayoutVars>
          <dgm:chPref val="3"/>
        </dgm:presLayoutVars>
      </dgm:prSet>
      <dgm:spPr/>
      <dgm:t>
        <a:bodyPr/>
        <a:lstStyle/>
        <a:p/>
      </dgm:t>
    </dgm:pt>
    <dgm:pt modelId="{4813B7A6-EC03-43C9-A85D-A40FFA167FB0}" type="pres">
      <dgm:prSet presAssocID="{41E58256-6D00-4BD3-A4D2-AB75ED361873}" presName="level3hierChild"/>
      <dgm:spPr/>
      <dgm:t>
        <a:bodyPr/>
        <a:lstStyle/>
        <a:p/>
      </dgm:t>
    </dgm:pt>
    <dgm:pt modelId="{6DC69170-53F7-4EE1-9A4D-D6CD68B8427F}" type="pres">
      <dgm:prSet presAssocID="{F5A45321-C296-451E-905B-D12B3D3C182B}" presName="conn2-1" presStyleLbl="parChTrans1D3" presStyleIdx="2" presStyleCnt="7"/>
      <dgm:spPr/>
      <dgm:t>
        <a:bodyPr/>
        <a:lstStyle/>
        <a:p/>
      </dgm:t>
    </dgm:pt>
    <dgm:pt modelId="{5BC38E01-6B49-42BE-86FD-E0828AEEDF5B}" type="pres">
      <dgm:prSet presAssocID="{F5A45321-C296-451E-905B-D12B3D3C182B}" presName="connTx" presStyleLbl="parChTrans2D3" presStyleIdx="2" presStyleCnt="7"/>
      <dgm:spPr/>
      <dgm:t>
        <a:bodyPr/>
        <a:lstStyle/>
        <a:p/>
      </dgm:t>
    </dgm:pt>
    <dgm:pt modelId="{E173AEBC-9A88-4CDA-B59D-92E4E20504C6}" type="pres">
      <dgm:prSet presAssocID="{1E927FC6-E3A6-448B-AD6E-CA4F8E840F6F}" presName="root2"/>
      <dgm:spPr/>
      <dgm:t>
        <a:bodyPr/>
        <a:lstStyle/>
        <a:p/>
      </dgm:t>
    </dgm:pt>
    <dgm:pt modelId="{A3B4F6B2-759D-4532-8A5C-DC7EB4003EA0}" type="pres">
      <dgm:prSet presAssocID="{1E927FC6-E3A6-448B-AD6E-CA4F8E840F6F}" presName="LevelTwoTextNode" presStyleLbl="node3" presStyleIdx="2" presStyleCnt="7">
        <dgm:presLayoutVars>
          <dgm:chPref val="3"/>
        </dgm:presLayoutVars>
      </dgm:prSet>
      <dgm:spPr/>
      <dgm:t>
        <a:bodyPr/>
        <a:lstStyle/>
        <a:p/>
      </dgm:t>
    </dgm:pt>
    <dgm:pt modelId="{F880225C-5BC9-4967-868B-8DFACE9004DC}" type="pres">
      <dgm:prSet presAssocID="{1E927FC6-E3A6-448B-AD6E-CA4F8E840F6F}" presName="level3hierChild"/>
      <dgm:spPr/>
      <dgm:t>
        <a:bodyPr/>
        <a:lstStyle/>
        <a:p/>
      </dgm:t>
    </dgm:pt>
    <dgm:pt modelId="{D95CD751-51B6-4D03-9AF1-8820FF31725B}" type="pres">
      <dgm:prSet presAssocID="{7EF2C72E-6365-40CF-BCF4-8B385A9F53E1}" presName="conn2-1" presStyleLbl="parChTrans1D3" presStyleIdx="3" presStyleCnt="7"/>
      <dgm:spPr/>
      <dgm:t>
        <a:bodyPr/>
        <a:lstStyle/>
        <a:p/>
      </dgm:t>
    </dgm:pt>
    <dgm:pt modelId="{3F21A141-823B-4840-ADC4-77827382C6B4}" type="pres">
      <dgm:prSet presAssocID="{7EF2C72E-6365-40CF-BCF4-8B385A9F53E1}" presName="connTx" presStyleLbl="parChTrans2D3" presStyleIdx="3" presStyleCnt="7"/>
      <dgm:spPr/>
      <dgm:t>
        <a:bodyPr/>
        <a:lstStyle/>
        <a:p/>
      </dgm:t>
    </dgm:pt>
    <dgm:pt modelId="{C66E1F88-8073-4288-B61D-3061E6BC1709}" type="pres">
      <dgm:prSet presAssocID="{F08E0DE3-947D-4713-9580-920D998FD4F5}" presName="root2"/>
      <dgm:spPr/>
      <dgm:t>
        <a:bodyPr/>
        <a:lstStyle/>
        <a:p/>
      </dgm:t>
    </dgm:pt>
    <dgm:pt modelId="{6404B2A1-9E40-4D08-ADC8-A658ABB2CDA5}" type="pres">
      <dgm:prSet presAssocID="{F08E0DE3-947D-4713-9580-920D998FD4F5}" presName="LevelTwoTextNode" presStyleLbl="node3" presStyleIdx="3" presStyleCnt="7">
        <dgm:presLayoutVars>
          <dgm:chPref val="3"/>
        </dgm:presLayoutVars>
      </dgm:prSet>
      <dgm:spPr/>
      <dgm:t>
        <a:bodyPr/>
        <a:lstStyle/>
        <a:p/>
      </dgm:t>
    </dgm:pt>
    <dgm:pt modelId="{61979849-3AD8-4928-A45B-DFF34F553DFF}" type="pres">
      <dgm:prSet presAssocID="{F08E0DE3-947D-4713-9580-920D998FD4F5}" presName="level3hierChild"/>
      <dgm:spPr/>
      <dgm:t>
        <a:bodyPr/>
        <a:lstStyle/>
        <a:p/>
      </dgm:t>
    </dgm:pt>
    <dgm:pt modelId="{68D28E3A-E428-4F95-995C-9756DF4D65EC}" type="pres">
      <dgm:prSet presAssocID="{8B9E0F95-B703-4DB3-8CA1-2A2D77A94CE2}" presName="conn2-1" presStyleLbl="parChTrans1D3" presStyleIdx="4" presStyleCnt="7"/>
      <dgm:spPr/>
      <dgm:t>
        <a:bodyPr/>
        <a:lstStyle/>
        <a:p/>
      </dgm:t>
    </dgm:pt>
    <dgm:pt modelId="{2CD225AC-5ACA-4831-A941-67120E6A477C}" type="pres">
      <dgm:prSet presAssocID="{8B9E0F95-B703-4DB3-8CA1-2A2D77A94CE2}" presName="connTx" presStyleLbl="parChTrans2D3" presStyleIdx="4" presStyleCnt="7"/>
      <dgm:spPr/>
      <dgm:t>
        <a:bodyPr/>
        <a:lstStyle/>
        <a:p/>
      </dgm:t>
    </dgm:pt>
    <dgm:pt modelId="{34B4DBEB-0B3C-4D2E-AC26-A6F75F501CCE}" type="pres">
      <dgm:prSet presAssocID="{FEE47071-5DD6-42CA-A27B-897DD218E555}" presName="root2"/>
      <dgm:spPr/>
      <dgm:t>
        <a:bodyPr/>
        <a:lstStyle/>
        <a:p/>
      </dgm:t>
    </dgm:pt>
    <dgm:pt modelId="{00BC3F0E-EBCE-4B86-9961-79C2C4ED03FD}" type="pres">
      <dgm:prSet presAssocID="{FEE47071-5DD6-42CA-A27B-897DD218E555}" presName="LevelTwoTextNode" presStyleLbl="node3" presStyleIdx="4" presStyleCnt="7">
        <dgm:presLayoutVars>
          <dgm:chPref val="3"/>
        </dgm:presLayoutVars>
      </dgm:prSet>
      <dgm:spPr/>
      <dgm:t>
        <a:bodyPr/>
        <a:lstStyle/>
        <a:p/>
      </dgm:t>
    </dgm:pt>
    <dgm:pt modelId="{D88EE43F-0AA5-4456-A0D5-8D078C2A30C6}" type="pres">
      <dgm:prSet presAssocID="{FEE47071-5DD6-42CA-A27B-897DD218E555}" presName="level3hierChild"/>
      <dgm:spPr/>
      <dgm:t>
        <a:bodyPr/>
        <a:lstStyle/>
        <a:p/>
      </dgm:t>
    </dgm:pt>
    <dgm:pt modelId="{781B89AE-6E12-4163-B82C-05E91B88F9E6}" type="pres">
      <dgm:prSet presAssocID="{3E3C6657-293C-429A-9321-ADB559066828}" presName="conn2-1" presStyleLbl="parChTrans1D3" presStyleIdx="5" presStyleCnt="7"/>
      <dgm:spPr/>
      <dgm:t>
        <a:bodyPr/>
        <a:lstStyle/>
        <a:p/>
      </dgm:t>
    </dgm:pt>
    <dgm:pt modelId="{E69B5FCA-FF58-43FD-9590-5112418F667A}" type="pres">
      <dgm:prSet presAssocID="{3E3C6657-293C-429A-9321-ADB559066828}" presName="connTx" presStyleLbl="parChTrans2D3" presStyleIdx="5" presStyleCnt="7"/>
      <dgm:spPr/>
      <dgm:t>
        <a:bodyPr/>
        <a:lstStyle/>
        <a:p/>
      </dgm:t>
    </dgm:pt>
    <dgm:pt modelId="{F56F3E4F-DE46-4E4C-AAF9-29966348BE63}" type="pres">
      <dgm:prSet presAssocID="{6EAC4721-49DD-4B46-92B2-74C7749730A1}" presName="root2"/>
      <dgm:spPr/>
      <dgm:t>
        <a:bodyPr/>
        <a:lstStyle/>
        <a:p/>
      </dgm:t>
    </dgm:pt>
    <dgm:pt modelId="{A20AA8D3-55DC-46E8-BE0A-E8FFEF079CC9}" type="pres">
      <dgm:prSet presAssocID="{6EAC4721-49DD-4B46-92B2-74C7749730A1}" presName="LevelTwoTextNode" presStyleLbl="node3" presStyleIdx="5" presStyleCnt="7">
        <dgm:presLayoutVars>
          <dgm:chPref val="3"/>
        </dgm:presLayoutVars>
      </dgm:prSet>
      <dgm:spPr/>
      <dgm:t>
        <a:bodyPr/>
        <a:lstStyle/>
        <a:p/>
      </dgm:t>
    </dgm:pt>
    <dgm:pt modelId="{609FD5A8-E27C-425D-8CA9-9F2E6E1DB50B}" type="pres">
      <dgm:prSet presAssocID="{6EAC4721-49DD-4B46-92B2-74C7749730A1}" presName="level3hierChild"/>
      <dgm:spPr/>
      <dgm:t>
        <a:bodyPr/>
        <a:lstStyle/>
        <a:p/>
      </dgm:t>
    </dgm:pt>
    <dgm:pt modelId="{E8A7843B-CEA9-4ACF-BC7E-167AF99E5164}" type="pres">
      <dgm:prSet presAssocID="{1F1B611C-30D8-4379-9D62-7518234CB87D}" presName="conn2-1" presStyleLbl="parChTrans1D3" presStyleIdx="6" presStyleCnt="7"/>
      <dgm:spPr/>
      <dgm:t>
        <a:bodyPr/>
        <a:lstStyle/>
        <a:p/>
      </dgm:t>
    </dgm:pt>
    <dgm:pt modelId="{DC454830-C121-45EA-BF0F-1569A69DB972}" type="pres">
      <dgm:prSet presAssocID="{1F1B611C-30D8-4379-9D62-7518234CB87D}" presName="connTx" presStyleLbl="parChTrans2D3" presStyleIdx="6" presStyleCnt="7"/>
      <dgm:spPr/>
      <dgm:t>
        <a:bodyPr/>
        <a:lstStyle/>
        <a:p/>
      </dgm:t>
    </dgm:pt>
    <dgm:pt modelId="{CCFCB592-F952-4A5F-9B25-D0512D3A8D8A}" type="pres">
      <dgm:prSet presAssocID="{FB62ADC0-AC24-41EE-88FC-28868796279A}" presName="root2"/>
      <dgm:spPr/>
      <dgm:t>
        <a:bodyPr/>
        <a:lstStyle/>
        <a:p/>
      </dgm:t>
    </dgm:pt>
    <dgm:pt modelId="{53874C6D-A574-4CAF-97AB-1202AC687F8D}" type="pres">
      <dgm:prSet presAssocID="{FB62ADC0-AC24-41EE-88FC-28868796279A}" presName="LevelTwoTextNode" presStyleLbl="node3" presStyleIdx="6" presStyleCnt="7">
        <dgm:presLayoutVars>
          <dgm:chPref val="3"/>
        </dgm:presLayoutVars>
      </dgm:prSet>
      <dgm:spPr/>
      <dgm:t>
        <a:bodyPr/>
        <a:lstStyle/>
        <a:p/>
      </dgm:t>
    </dgm:pt>
    <dgm:pt modelId="{0878686D-D656-47E1-9739-C002E5CC6617}" type="pres">
      <dgm:prSet presAssocID="{FB62ADC0-AC24-41EE-88FC-28868796279A}" presName="level3hierChild"/>
      <dgm:spPr/>
      <dgm:t>
        <a:bodyPr/>
        <a:lstStyle/>
        <a:p/>
      </dgm:t>
    </dgm:pt>
  </dgm:ptLst>
  <dgm:cxnLst>
    <dgm:cxn modelId="{739C5207-DE1A-4CA6-959B-206B49AE0453}" srcId="{E5A2F16C-FCAA-4C3B-8CC1-1D3F57BA6F4F}" destId="{C255D6CC-3C89-4E2B-B0F6-F30C4857FD16}" srcOrd="0" destOrd="0" parTransId="{9E4E7A74-1638-4971-ACB8-5550824C984E}" sibTransId="{BF91385B-2C2D-47E5-971F-FC3B15F2D53B}"/>
    <dgm:cxn modelId="{31226C05-4B4F-4C47-8883-143CDEA26920}" srcId="{C255D6CC-3C89-4E2B-B0F6-F30C4857FD16}" destId="{EC57EF34-CD2B-4BE7-AC29-B123982644CD}" srcOrd="0" destOrd="0" parTransId="{796996AD-F57B-44E4-BBCB-F187246F2DC2}" sibTransId="{EBB12AC0-C49D-4205-94C8-9893131A39FB}"/>
    <dgm:cxn modelId="{27260BEE-A5AA-413B-9CE7-9F3193C7769A}" srcId="{EC57EF34-CD2B-4BE7-AC29-B123982644CD}" destId="{206AA347-E7F8-4DCD-A4E1-EEA228A8B22D}" srcOrd="0" destOrd="0" parTransId="{423A2FF9-8DB0-4C6B-94DD-154E9E34FE86}" sibTransId="{4CB873E6-EE88-4781-AA8D-2E4C1DC44B61}"/>
    <dgm:cxn modelId="{8D494991-5165-48C5-8659-D2BC5D17BDB9}" srcId="{EC57EF34-CD2B-4BE7-AC29-B123982644CD}" destId="{3D783327-DCE0-4DBB-B88A-584546A8CE35}" srcOrd="1" destOrd="0" parTransId="{D0D3A55D-35FE-4D3E-8287-488BA08AA450}" sibTransId="{C59976F2-17C4-4708-A971-99A405E04338}"/>
    <dgm:cxn modelId="{B109F267-81D0-4D76-8E81-BF4F2EF79727}" srcId="{3D783327-DCE0-4DBB-B88A-584546A8CE35}" destId="{8859FE11-97BE-455F-8A25-49ECE6FD66AB}" srcOrd="0" destOrd="0" parTransId="{BDF0F56B-CFC0-41F3-9652-FD0C0ACCE978}" sibTransId="{C4093E0B-D086-44EA-A194-9AF342048B06}"/>
    <dgm:cxn modelId="{8FEB5461-308F-49B2-AD91-5DADDF613FB9}" srcId="{3D783327-DCE0-4DBB-B88A-584546A8CE35}" destId="{B8C3A42A-A751-4352-922E-9C7EFEA47F7A}" srcOrd="1" destOrd="0" parTransId="{9606C04C-5EF7-4920-A827-324D0FCED59C}" sibTransId="{3441BD92-DD6A-4D66-AB50-C4E60772B1E5}"/>
    <dgm:cxn modelId="{EF6B8FEA-CB00-47DE-9111-647771D0DCD0}" srcId="{C255D6CC-3C89-4E2B-B0F6-F30C4857FD16}" destId="{41E58256-6D00-4BD3-A4D2-AB75ED361873}" srcOrd="1" destOrd="0" parTransId="{1EB3EF2E-3D0D-4086-906C-792E88293388}" sibTransId="{212944D8-07C5-48DA-9AD1-94E34F54787C}"/>
    <dgm:cxn modelId="{065220A8-EEDB-4F2F-A768-EBD3DF5F6BF5}" srcId="{41E58256-6D00-4BD3-A4D2-AB75ED361873}" destId="{1E927FC6-E3A6-448B-AD6E-CA4F8E840F6F}" srcOrd="0" destOrd="0" parTransId="{F5A45321-C296-451E-905B-D12B3D3C182B}" sibTransId="{DF90F700-04F7-421C-9D5A-49CD8693519E}"/>
    <dgm:cxn modelId="{F61EF77E-A940-4867-A2D1-419B4F73837F}" srcId="{41E58256-6D00-4BD3-A4D2-AB75ED361873}" destId="{F08E0DE3-947D-4713-9580-920D998FD4F5}" srcOrd="1" destOrd="0" parTransId="{7EF2C72E-6365-40CF-BCF4-8B385A9F53E1}" sibTransId="{DDB8515D-4160-477D-B56E-E9C64630192C}"/>
    <dgm:cxn modelId="{D6E89AB1-BF5E-43C5-BE6C-95A763E99925}" srcId="{41E58256-6D00-4BD3-A4D2-AB75ED361873}" destId="{FEE47071-5DD6-42CA-A27B-897DD218E555}" srcOrd="2" destOrd="0" parTransId="{8B9E0F95-B703-4DB3-8CA1-2A2D77A94CE2}" sibTransId="{E7C1DFB0-324F-4110-B572-B8DA4F63604F}"/>
    <dgm:cxn modelId="{D77CB865-6A5A-488C-BA3A-64CD25464D2A}" srcId="{41E58256-6D00-4BD3-A4D2-AB75ED361873}" destId="{6EAC4721-49DD-4B46-92B2-74C7749730A1}" srcOrd="3" destOrd="0" parTransId="{3E3C6657-293C-429A-9321-ADB559066828}" sibTransId="{9BB61AEC-5512-4A63-BC1A-35B6A5B0B9C4}"/>
    <dgm:cxn modelId="{CC2CD61E-7142-4000-A88C-40D3065072D6}" srcId="{41E58256-6D00-4BD3-A4D2-AB75ED361873}" destId="{FB62ADC0-AC24-41EE-88FC-28868796279A}" srcOrd="4" destOrd="0" parTransId="{1F1B611C-30D8-4379-9D62-7518234CB87D}" sibTransId="{E74763D6-80F5-47F9-BA3B-11E784FB650F}"/>
    <dgm:cxn modelId="{683E9E54-5A16-45B8-AAAD-352D14D2E8AB}" type="presOf" srcId="{E5A2F16C-FCAA-4C3B-8CC1-1D3F57BA6F4F}" destId="{39922DC8-0CE6-4AB8-8FC4-E4E8EDD027C4}" srcOrd="0" destOrd="0" presId="urn:microsoft.com/office/officeart/2005/8/layout/hierarchy2"/>
    <dgm:cxn modelId="{96CBA8FB-01BC-46D9-BE1E-50285ED6059A}" type="presParOf" srcId="{39922DC8-0CE6-4AB8-8FC4-E4E8EDD027C4}" destId="{AE567E78-16C4-4DA2-A34B-84CF24EB283F}" srcOrd="0" destOrd="0" presId="urn:microsoft.com/office/officeart/2005/8/layout/hierarchy2"/>
    <dgm:cxn modelId="{8686B07B-E29C-49A2-9BE4-16DAAE9E9DDB}" type="presParOf" srcId="{AE567E78-16C4-4DA2-A34B-84CF24EB283F}" destId="{F3AAB74C-4FAF-4173-A4A4-1A6A95F2740D}" srcOrd="0" destOrd="0" presId="urn:microsoft.com/office/officeart/2005/8/layout/hierarchy2"/>
    <dgm:cxn modelId="{7E1BBD7C-EB3F-4617-951F-CB3F857E930F}" type="presOf" srcId="{C255D6CC-3C89-4E2B-B0F6-F30C4857FD16}" destId="{F3AAB74C-4FAF-4173-A4A4-1A6A95F2740D}" srcOrd="0" destOrd="0" presId="urn:microsoft.com/office/officeart/2005/8/layout/hierarchy2"/>
    <dgm:cxn modelId="{83C1CBB7-7B8B-4EE2-B885-9647563B9D01}" type="presParOf" srcId="{AE567E78-16C4-4DA2-A34B-84CF24EB283F}" destId="{5DD0A3A9-259E-4EB7-B5D4-5FC8F4475210}" srcOrd="1" destOrd="0" presId="urn:microsoft.com/office/officeart/2005/8/layout/hierarchy2"/>
    <dgm:cxn modelId="{BA52D6D7-13CB-4579-B144-22DD3D3C01CE}" type="presParOf" srcId="{5DD0A3A9-259E-4EB7-B5D4-5FC8F4475210}" destId="{65D2E6E7-5AC1-4C0E-BB2D-D4CB0795D8FB}" srcOrd="0" destOrd="0" presId="urn:microsoft.com/office/officeart/2005/8/layout/hierarchy2"/>
    <dgm:cxn modelId="{569F9285-A86E-4E60-9BFD-E89517B28250}" type="presOf" srcId="{796996AD-F57B-44E4-BBCB-F187246F2DC2}" destId="{65D2E6E7-5AC1-4C0E-BB2D-D4CB0795D8FB}" srcOrd="0" destOrd="0" presId="urn:microsoft.com/office/officeart/2005/8/layout/hierarchy2"/>
    <dgm:cxn modelId="{4B07D0F1-CAA5-462F-AD7F-532EC822AE55}" type="presParOf" srcId="{65D2E6E7-5AC1-4C0E-BB2D-D4CB0795D8FB}" destId="{FDB1B942-0D59-4234-B605-D660CBEC2913}" srcOrd="0" destOrd="0" presId="urn:microsoft.com/office/officeart/2005/8/layout/hierarchy2"/>
    <dgm:cxn modelId="{0C464BC4-F293-46C9-B806-5205C823C0F0}" type="presOf" srcId="{796996AD-F57B-44E4-BBCB-F187246F2DC2}" destId="{FDB1B942-0D59-4234-B605-D660CBEC2913}" srcOrd="1" destOrd="0" presId="urn:microsoft.com/office/officeart/2005/8/layout/hierarchy2"/>
    <dgm:cxn modelId="{E3A5B93A-DABA-403D-A7C9-3355CF890DBB}" type="presParOf" srcId="{5DD0A3A9-259E-4EB7-B5D4-5FC8F4475210}" destId="{B2194AB3-9D1D-466E-AF48-EF8BD1EFE919}" srcOrd="1" destOrd="0" presId="urn:microsoft.com/office/officeart/2005/8/layout/hierarchy2"/>
    <dgm:cxn modelId="{B7C86A44-7DF7-46B5-980F-3973852712F4}" type="presParOf" srcId="{B2194AB3-9D1D-466E-AF48-EF8BD1EFE919}" destId="{BA167C2A-BB2D-4CBC-ADA5-07FF3C19B8B8}" srcOrd="0" destOrd="0" presId="urn:microsoft.com/office/officeart/2005/8/layout/hierarchy2"/>
    <dgm:cxn modelId="{C5337B9F-D9C0-44DC-AEAB-32C489F6D173}" type="presOf" srcId="{EC57EF34-CD2B-4BE7-AC29-B123982644CD}" destId="{BA167C2A-BB2D-4CBC-ADA5-07FF3C19B8B8}" srcOrd="0" destOrd="0" presId="urn:microsoft.com/office/officeart/2005/8/layout/hierarchy2"/>
    <dgm:cxn modelId="{2F976F46-9C66-4EF2-9E83-7FE3F29B8C01}" type="presParOf" srcId="{B2194AB3-9D1D-466E-AF48-EF8BD1EFE919}" destId="{5286A1D1-2225-4654-8C44-44AAEC766BF7}" srcOrd="1" destOrd="0" presId="urn:microsoft.com/office/officeart/2005/8/layout/hierarchy2"/>
    <dgm:cxn modelId="{4DF951E5-8E55-403A-AA41-A2BF34C45057}" type="presParOf" srcId="{5286A1D1-2225-4654-8C44-44AAEC766BF7}" destId="{3A0E8278-A27F-4931-A1B8-35BFD1DE3E4A}" srcOrd="0" destOrd="0" presId="urn:microsoft.com/office/officeart/2005/8/layout/hierarchy2"/>
    <dgm:cxn modelId="{54E04F18-26CF-4ECA-88C6-00078C89DC7C}" type="presOf" srcId="{423A2FF9-8DB0-4C6B-94DD-154E9E34FE86}" destId="{3A0E8278-A27F-4931-A1B8-35BFD1DE3E4A}" srcOrd="0" destOrd="0" presId="urn:microsoft.com/office/officeart/2005/8/layout/hierarchy2"/>
    <dgm:cxn modelId="{1F9904E0-6B31-4A89-B321-4FF99B331B78}" type="presParOf" srcId="{3A0E8278-A27F-4931-A1B8-35BFD1DE3E4A}" destId="{0898E055-4BB1-4778-8235-841B63707AF7}" srcOrd="0" destOrd="0" presId="urn:microsoft.com/office/officeart/2005/8/layout/hierarchy2"/>
    <dgm:cxn modelId="{79090170-47F3-409C-8E68-121D06909614}" type="presOf" srcId="{423A2FF9-8DB0-4C6B-94DD-154E9E34FE86}" destId="{0898E055-4BB1-4778-8235-841B63707AF7}" srcOrd="1" destOrd="0" presId="urn:microsoft.com/office/officeart/2005/8/layout/hierarchy2"/>
    <dgm:cxn modelId="{2A196920-71EC-4242-8402-8BA4B39FD678}" type="presParOf" srcId="{5286A1D1-2225-4654-8C44-44AAEC766BF7}" destId="{B2FF3EC3-91A4-48A8-BBA4-CDAAD06361B8}" srcOrd="1" destOrd="0" presId="urn:microsoft.com/office/officeart/2005/8/layout/hierarchy2"/>
    <dgm:cxn modelId="{318E0786-2C6F-41BA-9DFD-2D91FB38036D}" type="presParOf" srcId="{B2FF3EC3-91A4-48A8-BBA4-CDAAD06361B8}" destId="{5FE5D1B2-FA80-45FD-A78F-94DC5258D399}" srcOrd="0" destOrd="0" presId="urn:microsoft.com/office/officeart/2005/8/layout/hierarchy2"/>
    <dgm:cxn modelId="{2D5C227D-9249-4A9A-AC9C-BC682C651BBB}" type="presOf" srcId="{206AA347-E7F8-4DCD-A4E1-EEA228A8B22D}" destId="{5FE5D1B2-FA80-45FD-A78F-94DC5258D399}" srcOrd="0" destOrd="0" presId="urn:microsoft.com/office/officeart/2005/8/layout/hierarchy2"/>
    <dgm:cxn modelId="{5D496A82-3859-4729-BCB7-1DCB1D20B23A}" type="presParOf" srcId="{B2FF3EC3-91A4-48A8-BBA4-CDAAD06361B8}" destId="{FF626CA2-BE95-4F48-99B6-56B982A681AF}" srcOrd="1" destOrd="0" presId="urn:microsoft.com/office/officeart/2005/8/layout/hierarchy2"/>
    <dgm:cxn modelId="{650F12DF-3C35-475F-9FE6-E78882C3E5E5}" type="presParOf" srcId="{5286A1D1-2225-4654-8C44-44AAEC766BF7}" destId="{8A0D2757-DE70-4872-9FBB-F66A3A6102CA}" srcOrd="2" destOrd="0" presId="urn:microsoft.com/office/officeart/2005/8/layout/hierarchy2"/>
    <dgm:cxn modelId="{310F1874-D50C-479B-9F92-3699D0DDBA85}" type="presOf" srcId="{D0D3A55D-35FE-4D3E-8287-488BA08AA450}" destId="{8A0D2757-DE70-4872-9FBB-F66A3A6102CA}" srcOrd="0" destOrd="0" presId="urn:microsoft.com/office/officeart/2005/8/layout/hierarchy2"/>
    <dgm:cxn modelId="{70274830-2DAC-44D9-AAC1-DD143E602052}" type="presParOf" srcId="{8A0D2757-DE70-4872-9FBB-F66A3A6102CA}" destId="{AB8BC096-4411-4761-B9A5-AF6D87C5B6A7}" srcOrd="0" destOrd="0" presId="urn:microsoft.com/office/officeart/2005/8/layout/hierarchy2"/>
    <dgm:cxn modelId="{5ECEFF09-8A94-4CAF-AD19-09D474405207}" type="presOf" srcId="{D0D3A55D-35FE-4D3E-8287-488BA08AA450}" destId="{AB8BC096-4411-4761-B9A5-AF6D87C5B6A7}" srcOrd="1" destOrd="0" presId="urn:microsoft.com/office/officeart/2005/8/layout/hierarchy2"/>
    <dgm:cxn modelId="{2634F702-6DE5-4436-85A8-B98DEDCD876E}" type="presParOf" srcId="{5286A1D1-2225-4654-8C44-44AAEC766BF7}" destId="{00AF7527-BFC2-4B75-ACB2-54D01651E4E9}" srcOrd="3" destOrd="0" presId="urn:microsoft.com/office/officeart/2005/8/layout/hierarchy2"/>
    <dgm:cxn modelId="{83C1BCD5-5161-43A8-A552-7B3B697EA210}" type="presParOf" srcId="{00AF7527-BFC2-4B75-ACB2-54D01651E4E9}" destId="{7CCB39BD-2DD1-47C3-A9E5-C653F0139C60}" srcOrd="0" destOrd="0" presId="urn:microsoft.com/office/officeart/2005/8/layout/hierarchy2"/>
    <dgm:cxn modelId="{00A2AF55-E148-4A71-9E19-D43A773B03C0}" type="presOf" srcId="{3D783327-DCE0-4DBB-B88A-584546A8CE35}" destId="{7CCB39BD-2DD1-47C3-A9E5-C653F0139C60}" srcOrd="0" destOrd="0" presId="urn:microsoft.com/office/officeart/2005/8/layout/hierarchy2"/>
    <dgm:cxn modelId="{7F6738AF-075E-4D6D-B31D-197362F190F0}" type="presParOf" srcId="{00AF7527-BFC2-4B75-ACB2-54D01651E4E9}" destId="{955ACC6D-7844-47CD-85BA-0F0B05096F58}" srcOrd="1" destOrd="0" presId="urn:microsoft.com/office/officeart/2005/8/layout/hierarchy2"/>
    <dgm:cxn modelId="{01C573F0-2430-47B2-BE23-672388D80C4B}" type="presParOf" srcId="{955ACC6D-7844-47CD-85BA-0F0B05096F58}" destId="{0C297CEB-6DB9-43DB-BD0B-F496361F3AAC}" srcOrd="0" destOrd="0" presId="urn:microsoft.com/office/officeart/2005/8/layout/hierarchy2"/>
    <dgm:cxn modelId="{83F8D268-73E4-43C0-ADEC-CBACBA1EB392}" type="presOf" srcId="{BDF0F56B-CFC0-41F3-9652-FD0C0ACCE978}" destId="{0C297CEB-6DB9-43DB-BD0B-F496361F3AAC}" srcOrd="0" destOrd="0" presId="urn:microsoft.com/office/officeart/2005/8/layout/hierarchy2"/>
    <dgm:cxn modelId="{E1130283-0BA9-4E62-9752-2E686993C460}" type="presParOf" srcId="{0C297CEB-6DB9-43DB-BD0B-F496361F3AAC}" destId="{485B8032-1DBA-4747-B9A0-1E2DCFBC9FC2}" srcOrd="0" destOrd="0" presId="urn:microsoft.com/office/officeart/2005/8/layout/hierarchy2"/>
    <dgm:cxn modelId="{FF703B81-D5CA-4C25-A16C-00BB1EAB9692}" type="presOf" srcId="{BDF0F56B-CFC0-41F3-9652-FD0C0ACCE978}" destId="{485B8032-1DBA-4747-B9A0-1E2DCFBC9FC2}" srcOrd="1" destOrd="0" presId="urn:microsoft.com/office/officeart/2005/8/layout/hierarchy2"/>
    <dgm:cxn modelId="{E20EDE33-6C1D-4F98-A0EF-8F7F377956BB}" type="presParOf" srcId="{955ACC6D-7844-47CD-85BA-0F0B05096F58}" destId="{4366B4DA-5D20-4E8E-9290-2E8CC1E7AC41}" srcOrd="1" destOrd="0" presId="urn:microsoft.com/office/officeart/2005/8/layout/hierarchy2"/>
    <dgm:cxn modelId="{4889C5DD-AD20-4093-9DB4-1BA878F3914B}" type="presParOf" srcId="{4366B4DA-5D20-4E8E-9290-2E8CC1E7AC41}" destId="{471E1D7A-61F5-493D-8552-237F34EABA78}" srcOrd="0" destOrd="0" presId="urn:microsoft.com/office/officeart/2005/8/layout/hierarchy2"/>
    <dgm:cxn modelId="{ECF5AEA6-CFFD-4DF7-9EE2-631EB1A8AE99}" type="presOf" srcId="{8859FE11-97BE-455F-8A25-49ECE6FD66AB}" destId="{471E1D7A-61F5-493D-8552-237F34EABA78}" srcOrd="0" destOrd="0" presId="urn:microsoft.com/office/officeart/2005/8/layout/hierarchy2"/>
    <dgm:cxn modelId="{1AF7C528-3388-400B-A208-6E1E6074F5B0}" type="presParOf" srcId="{4366B4DA-5D20-4E8E-9290-2E8CC1E7AC41}" destId="{FAF45FF4-29D0-4EB6-BCC5-3D04CDC4075E}" srcOrd="1" destOrd="0" presId="urn:microsoft.com/office/officeart/2005/8/layout/hierarchy2"/>
    <dgm:cxn modelId="{3414D16D-9035-445C-BD9B-03089F46C20D}" type="presParOf" srcId="{955ACC6D-7844-47CD-85BA-0F0B05096F58}" destId="{0682034E-40BB-485F-B48B-518A47402DB4}" srcOrd="2" destOrd="0" presId="urn:microsoft.com/office/officeart/2005/8/layout/hierarchy2"/>
    <dgm:cxn modelId="{A3BA268C-7AD4-4147-B728-57AE670F2AE1}" type="presOf" srcId="{9606C04C-5EF7-4920-A827-324D0FCED59C}" destId="{0682034E-40BB-485F-B48B-518A47402DB4}" srcOrd="0" destOrd="0" presId="urn:microsoft.com/office/officeart/2005/8/layout/hierarchy2"/>
    <dgm:cxn modelId="{4B55A35D-223F-4611-8638-4FA2388C87C7}" type="presParOf" srcId="{0682034E-40BB-485F-B48B-518A47402DB4}" destId="{8CC078D0-F980-4653-8193-3CEC4B95E801}" srcOrd="0" destOrd="0" presId="urn:microsoft.com/office/officeart/2005/8/layout/hierarchy2"/>
    <dgm:cxn modelId="{42FB4F43-5D45-4684-9BB8-56E0B0131E78}" type="presOf" srcId="{9606C04C-5EF7-4920-A827-324D0FCED59C}" destId="{8CC078D0-F980-4653-8193-3CEC4B95E801}" srcOrd="1" destOrd="0" presId="urn:microsoft.com/office/officeart/2005/8/layout/hierarchy2"/>
    <dgm:cxn modelId="{BE44E927-75ED-4ECA-ADE3-D77100ED488A}" type="presParOf" srcId="{955ACC6D-7844-47CD-85BA-0F0B05096F58}" destId="{2BD1FDC0-3EA1-4884-B3EB-D46F4892EE08}" srcOrd="3" destOrd="0" presId="urn:microsoft.com/office/officeart/2005/8/layout/hierarchy2"/>
    <dgm:cxn modelId="{6D5C96AA-24E4-4B1E-9E51-AC5AB6CA0638}" type="presParOf" srcId="{2BD1FDC0-3EA1-4884-B3EB-D46F4892EE08}" destId="{3910F18F-8C38-4CF5-AF12-24FFDCBD8DF9}" srcOrd="0" destOrd="0" presId="urn:microsoft.com/office/officeart/2005/8/layout/hierarchy2"/>
    <dgm:cxn modelId="{DAA38769-44E3-4C5E-B5BD-DC3537A11256}" type="presOf" srcId="{B8C3A42A-A751-4352-922E-9C7EFEA47F7A}" destId="{3910F18F-8C38-4CF5-AF12-24FFDCBD8DF9}" srcOrd="0" destOrd="0" presId="urn:microsoft.com/office/officeart/2005/8/layout/hierarchy2"/>
    <dgm:cxn modelId="{0767FBCB-2924-4D06-91BE-8297FEF179A1}" type="presParOf" srcId="{2BD1FDC0-3EA1-4884-B3EB-D46F4892EE08}" destId="{8419C3F7-4E86-45D0-836D-14BD6696D2CD}" srcOrd="1" destOrd="0" presId="urn:microsoft.com/office/officeart/2005/8/layout/hierarchy2"/>
    <dgm:cxn modelId="{9FA53F1F-4B72-47B8-8139-77062BE34FE1}" type="presParOf" srcId="{5DD0A3A9-259E-4EB7-B5D4-5FC8F4475210}" destId="{021DBA3E-BFBA-495D-BA46-77F5107F3234}" srcOrd="2" destOrd="0" presId="urn:microsoft.com/office/officeart/2005/8/layout/hierarchy2"/>
    <dgm:cxn modelId="{B5CEF52F-0053-41E8-9606-C53EB5F80D55}" type="presOf" srcId="{1EB3EF2E-3D0D-4086-906C-792E88293388}" destId="{021DBA3E-BFBA-495D-BA46-77F5107F3234}" srcOrd="0" destOrd="0" presId="urn:microsoft.com/office/officeart/2005/8/layout/hierarchy2"/>
    <dgm:cxn modelId="{6B4055AE-DD85-4A19-B197-800FAA5407BB}" type="presParOf" srcId="{021DBA3E-BFBA-495D-BA46-77F5107F3234}" destId="{F05F5FF5-8B58-4DC4-87AD-735318933210}" srcOrd="0" destOrd="0" presId="urn:microsoft.com/office/officeart/2005/8/layout/hierarchy2"/>
    <dgm:cxn modelId="{3A7F07FF-C443-4885-BEAD-FFFD8E365AC4}" type="presOf" srcId="{1EB3EF2E-3D0D-4086-906C-792E88293388}" destId="{F05F5FF5-8B58-4DC4-87AD-735318933210}" srcOrd="1" destOrd="0" presId="urn:microsoft.com/office/officeart/2005/8/layout/hierarchy2"/>
    <dgm:cxn modelId="{104F5C3E-BC88-4823-BBB9-32066E618012}" type="presParOf" srcId="{5DD0A3A9-259E-4EB7-B5D4-5FC8F4475210}" destId="{2A88B458-384B-409A-9425-68D21859D48C}" srcOrd="3" destOrd="0" presId="urn:microsoft.com/office/officeart/2005/8/layout/hierarchy2"/>
    <dgm:cxn modelId="{4DB1024B-695A-4E42-9191-0B61251B9320}" type="presParOf" srcId="{2A88B458-384B-409A-9425-68D21859D48C}" destId="{4DD3DD13-0987-4E24-980D-D4EA01BDAAD0}" srcOrd="0" destOrd="0" presId="urn:microsoft.com/office/officeart/2005/8/layout/hierarchy2"/>
    <dgm:cxn modelId="{611C3CA8-24BD-45DE-AE99-6CABEC0AFE42}" type="presOf" srcId="{41E58256-6D00-4BD3-A4D2-AB75ED361873}" destId="{4DD3DD13-0987-4E24-980D-D4EA01BDAAD0}" srcOrd="0" destOrd="0" presId="urn:microsoft.com/office/officeart/2005/8/layout/hierarchy2"/>
    <dgm:cxn modelId="{BE8065BD-304E-4692-B77E-445A4C8858CF}" type="presParOf" srcId="{2A88B458-384B-409A-9425-68D21859D48C}" destId="{4813B7A6-EC03-43C9-A85D-A40FFA167FB0}" srcOrd="1" destOrd="0" presId="urn:microsoft.com/office/officeart/2005/8/layout/hierarchy2"/>
    <dgm:cxn modelId="{781CBB50-F0A2-403F-A9C9-5FC75A9DD9A1}" type="presParOf" srcId="{4813B7A6-EC03-43C9-A85D-A40FFA167FB0}" destId="{6DC69170-53F7-4EE1-9A4D-D6CD68B8427F}" srcOrd="0" destOrd="0" presId="urn:microsoft.com/office/officeart/2005/8/layout/hierarchy2"/>
    <dgm:cxn modelId="{895B84CA-4D12-4B07-AD49-8FF65ABDD269}" type="presOf" srcId="{F5A45321-C296-451E-905B-D12B3D3C182B}" destId="{6DC69170-53F7-4EE1-9A4D-D6CD68B8427F}" srcOrd="0" destOrd="0" presId="urn:microsoft.com/office/officeart/2005/8/layout/hierarchy2"/>
    <dgm:cxn modelId="{F74D76DD-A334-4899-B192-93ADA03D39FC}" type="presParOf" srcId="{6DC69170-53F7-4EE1-9A4D-D6CD68B8427F}" destId="{5BC38E01-6B49-42BE-86FD-E0828AEEDF5B}" srcOrd="0" destOrd="0" presId="urn:microsoft.com/office/officeart/2005/8/layout/hierarchy2"/>
    <dgm:cxn modelId="{13031C09-ED1E-4B1C-BC22-48872F10FE37}" type="presOf" srcId="{F5A45321-C296-451E-905B-D12B3D3C182B}" destId="{5BC38E01-6B49-42BE-86FD-E0828AEEDF5B}" srcOrd="1" destOrd="0" presId="urn:microsoft.com/office/officeart/2005/8/layout/hierarchy2"/>
    <dgm:cxn modelId="{798B9F69-729F-4054-9041-8F0C17E94455}" type="presParOf" srcId="{4813B7A6-EC03-43C9-A85D-A40FFA167FB0}" destId="{E173AEBC-9A88-4CDA-B59D-92E4E20504C6}" srcOrd="1" destOrd="0" presId="urn:microsoft.com/office/officeart/2005/8/layout/hierarchy2"/>
    <dgm:cxn modelId="{F4DBAA8B-39B6-4B86-9CE1-9D0A1A6A3502}" type="presParOf" srcId="{E173AEBC-9A88-4CDA-B59D-92E4E20504C6}" destId="{A3B4F6B2-759D-4532-8A5C-DC7EB4003EA0}" srcOrd="0" destOrd="0" presId="urn:microsoft.com/office/officeart/2005/8/layout/hierarchy2"/>
    <dgm:cxn modelId="{027A5770-7631-4AE4-A60F-B57C415AF38F}" type="presOf" srcId="{1E927FC6-E3A6-448B-AD6E-CA4F8E840F6F}" destId="{A3B4F6B2-759D-4532-8A5C-DC7EB4003EA0}" srcOrd="0" destOrd="0" presId="urn:microsoft.com/office/officeart/2005/8/layout/hierarchy2"/>
    <dgm:cxn modelId="{0C613DFA-88EA-400E-B7B4-629B3B6C76E9}" type="presParOf" srcId="{E173AEBC-9A88-4CDA-B59D-92E4E20504C6}" destId="{F880225C-5BC9-4967-868B-8DFACE9004DC}" srcOrd="1" destOrd="0" presId="urn:microsoft.com/office/officeart/2005/8/layout/hierarchy2"/>
    <dgm:cxn modelId="{7E74541D-06FE-42C1-8396-68C905A8934D}" type="presParOf" srcId="{4813B7A6-EC03-43C9-A85D-A40FFA167FB0}" destId="{D95CD751-51B6-4D03-9AF1-8820FF31725B}" srcOrd="2" destOrd="0" presId="urn:microsoft.com/office/officeart/2005/8/layout/hierarchy2"/>
    <dgm:cxn modelId="{6717A5FE-F00A-4C49-A795-DD95B1DCB3CC}" type="presOf" srcId="{7EF2C72E-6365-40CF-BCF4-8B385A9F53E1}" destId="{D95CD751-51B6-4D03-9AF1-8820FF31725B}" srcOrd="0" destOrd="0" presId="urn:microsoft.com/office/officeart/2005/8/layout/hierarchy2"/>
    <dgm:cxn modelId="{78697155-4309-4A8D-A10F-196E72680A72}" type="presParOf" srcId="{D95CD751-51B6-4D03-9AF1-8820FF31725B}" destId="{3F21A141-823B-4840-ADC4-77827382C6B4}" srcOrd="0" destOrd="0" presId="urn:microsoft.com/office/officeart/2005/8/layout/hierarchy2"/>
    <dgm:cxn modelId="{3C2B67A7-CA26-4A25-A76E-FCAA3F981E77}" type="presOf" srcId="{7EF2C72E-6365-40CF-BCF4-8B385A9F53E1}" destId="{3F21A141-823B-4840-ADC4-77827382C6B4}" srcOrd="1" destOrd="0" presId="urn:microsoft.com/office/officeart/2005/8/layout/hierarchy2"/>
    <dgm:cxn modelId="{D13BD3E7-E41F-4287-83D8-B67D333D83AD}" type="presParOf" srcId="{4813B7A6-EC03-43C9-A85D-A40FFA167FB0}" destId="{C66E1F88-8073-4288-B61D-3061E6BC1709}" srcOrd="3" destOrd="0" presId="urn:microsoft.com/office/officeart/2005/8/layout/hierarchy2"/>
    <dgm:cxn modelId="{7D13E6DD-0302-4149-BBF9-0E4DEDA5668F}" type="presParOf" srcId="{C66E1F88-8073-4288-B61D-3061E6BC1709}" destId="{6404B2A1-9E40-4D08-ADC8-A658ABB2CDA5}" srcOrd="0" destOrd="0" presId="urn:microsoft.com/office/officeart/2005/8/layout/hierarchy2"/>
    <dgm:cxn modelId="{D9A282D3-788C-4C82-8421-BEF35BCD8633}" type="presOf" srcId="{F08E0DE3-947D-4713-9580-920D998FD4F5}" destId="{6404B2A1-9E40-4D08-ADC8-A658ABB2CDA5}" srcOrd="0" destOrd="0" presId="urn:microsoft.com/office/officeart/2005/8/layout/hierarchy2"/>
    <dgm:cxn modelId="{B2BA9E48-A521-4E78-AF43-4E6990E65187}" type="presParOf" srcId="{C66E1F88-8073-4288-B61D-3061E6BC1709}" destId="{61979849-3AD8-4928-A45B-DFF34F553DFF}" srcOrd="1" destOrd="0" presId="urn:microsoft.com/office/officeart/2005/8/layout/hierarchy2"/>
    <dgm:cxn modelId="{65082A11-E862-43A2-93E5-17B10FA7A479}" type="presParOf" srcId="{4813B7A6-EC03-43C9-A85D-A40FFA167FB0}" destId="{68D28E3A-E428-4F95-995C-9756DF4D65EC}" srcOrd="4" destOrd="0" presId="urn:microsoft.com/office/officeart/2005/8/layout/hierarchy2"/>
    <dgm:cxn modelId="{433E5E3D-52C8-4FE5-BFA2-645DA90B62AE}" type="presOf" srcId="{8B9E0F95-B703-4DB3-8CA1-2A2D77A94CE2}" destId="{68D28E3A-E428-4F95-995C-9756DF4D65EC}" srcOrd="0" destOrd="0" presId="urn:microsoft.com/office/officeart/2005/8/layout/hierarchy2"/>
    <dgm:cxn modelId="{86A13537-76BC-45FA-BB8D-905C7AEB5607}" type="presParOf" srcId="{68D28E3A-E428-4F95-995C-9756DF4D65EC}" destId="{2CD225AC-5ACA-4831-A941-67120E6A477C}" srcOrd="0" destOrd="0" presId="urn:microsoft.com/office/officeart/2005/8/layout/hierarchy2"/>
    <dgm:cxn modelId="{606A0FB0-56F2-4356-A794-B1B1CED2B9EB}" type="presOf" srcId="{8B9E0F95-B703-4DB3-8CA1-2A2D77A94CE2}" destId="{2CD225AC-5ACA-4831-A941-67120E6A477C}" srcOrd="1" destOrd="0" presId="urn:microsoft.com/office/officeart/2005/8/layout/hierarchy2"/>
    <dgm:cxn modelId="{937BD336-6BD0-4C7F-AC79-CC3AB660412D}" type="presParOf" srcId="{4813B7A6-EC03-43C9-A85D-A40FFA167FB0}" destId="{34B4DBEB-0B3C-4D2E-AC26-A6F75F501CCE}" srcOrd="5" destOrd="0" presId="urn:microsoft.com/office/officeart/2005/8/layout/hierarchy2"/>
    <dgm:cxn modelId="{4292E65B-67AB-49E2-AE94-261433C1A122}" type="presParOf" srcId="{34B4DBEB-0B3C-4D2E-AC26-A6F75F501CCE}" destId="{00BC3F0E-EBCE-4B86-9961-79C2C4ED03FD}" srcOrd="0" destOrd="0" presId="urn:microsoft.com/office/officeart/2005/8/layout/hierarchy2"/>
    <dgm:cxn modelId="{8CBC1498-ADBB-4E19-9895-D3248FECDF94}" type="presOf" srcId="{FEE47071-5DD6-42CA-A27B-897DD218E555}" destId="{00BC3F0E-EBCE-4B86-9961-79C2C4ED03FD}" srcOrd="0" destOrd="0" presId="urn:microsoft.com/office/officeart/2005/8/layout/hierarchy2"/>
    <dgm:cxn modelId="{93EF742C-A214-42AD-92AC-49F8D05D5D9D}" type="presParOf" srcId="{34B4DBEB-0B3C-4D2E-AC26-A6F75F501CCE}" destId="{D88EE43F-0AA5-4456-A0D5-8D078C2A30C6}" srcOrd="1" destOrd="0" presId="urn:microsoft.com/office/officeart/2005/8/layout/hierarchy2"/>
    <dgm:cxn modelId="{EC44CD4C-A544-49E3-A114-D2F1806E8317}" type="presParOf" srcId="{4813B7A6-EC03-43C9-A85D-A40FFA167FB0}" destId="{781B89AE-6E12-4163-B82C-05E91B88F9E6}" srcOrd="6" destOrd="0" presId="urn:microsoft.com/office/officeart/2005/8/layout/hierarchy2"/>
    <dgm:cxn modelId="{A8D226A9-904D-447F-84F1-824E90667E27}" type="presOf" srcId="{3E3C6657-293C-429A-9321-ADB559066828}" destId="{781B89AE-6E12-4163-B82C-05E91B88F9E6}" srcOrd="0" destOrd="0" presId="urn:microsoft.com/office/officeart/2005/8/layout/hierarchy2"/>
    <dgm:cxn modelId="{65698F1C-3E31-410C-A437-B98FBF098E3A}" type="presParOf" srcId="{781B89AE-6E12-4163-B82C-05E91B88F9E6}" destId="{E69B5FCA-FF58-43FD-9590-5112418F667A}" srcOrd="0" destOrd="0" presId="urn:microsoft.com/office/officeart/2005/8/layout/hierarchy2"/>
    <dgm:cxn modelId="{1A4A0E07-0FAE-4572-BF67-437AFF09B62F}" type="presOf" srcId="{3E3C6657-293C-429A-9321-ADB559066828}" destId="{E69B5FCA-FF58-43FD-9590-5112418F667A}" srcOrd="1" destOrd="0" presId="urn:microsoft.com/office/officeart/2005/8/layout/hierarchy2"/>
    <dgm:cxn modelId="{43EAFC5E-9FE0-4971-857B-F4BD646C4D8E}" type="presParOf" srcId="{4813B7A6-EC03-43C9-A85D-A40FFA167FB0}" destId="{F56F3E4F-DE46-4E4C-AAF9-29966348BE63}" srcOrd="7" destOrd="0" presId="urn:microsoft.com/office/officeart/2005/8/layout/hierarchy2"/>
    <dgm:cxn modelId="{3F62FBA4-CC5F-4389-AC7A-E09E261C6575}" type="presParOf" srcId="{F56F3E4F-DE46-4E4C-AAF9-29966348BE63}" destId="{A20AA8D3-55DC-46E8-BE0A-E8FFEF079CC9}" srcOrd="0" destOrd="0" presId="urn:microsoft.com/office/officeart/2005/8/layout/hierarchy2"/>
    <dgm:cxn modelId="{5EADB1F2-996B-471F-9E8A-F687A7D61963}" type="presOf" srcId="{6EAC4721-49DD-4B46-92B2-74C7749730A1}" destId="{A20AA8D3-55DC-46E8-BE0A-E8FFEF079CC9}" srcOrd="0" destOrd="0" presId="urn:microsoft.com/office/officeart/2005/8/layout/hierarchy2"/>
    <dgm:cxn modelId="{892A834D-88B2-4798-9182-B2F4260B4E52}" type="presParOf" srcId="{F56F3E4F-DE46-4E4C-AAF9-29966348BE63}" destId="{609FD5A8-E27C-425D-8CA9-9F2E6E1DB50B}" srcOrd="1" destOrd="0" presId="urn:microsoft.com/office/officeart/2005/8/layout/hierarchy2"/>
    <dgm:cxn modelId="{8C36C51B-644A-4FC0-B118-22EC7E168258}" type="presParOf" srcId="{4813B7A6-EC03-43C9-A85D-A40FFA167FB0}" destId="{E8A7843B-CEA9-4ACF-BC7E-167AF99E5164}" srcOrd="8" destOrd="0" presId="urn:microsoft.com/office/officeart/2005/8/layout/hierarchy2"/>
    <dgm:cxn modelId="{31BCBFCB-1A63-45CE-8655-D3919B19BED8}" type="presOf" srcId="{1F1B611C-30D8-4379-9D62-7518234CB87D}" destId="{E8A7843B-CEA9-4ACF-BC7E-167AF99E5164}" srcOrd="0" destOrd="0" presId="urn:microsoft.com/office/officeart/2005/8/layout/hierarchy2"/>
    <dgm:cxn modelId="{8EF342FE-9997-46CD-9C29-35F7912FA674}" type="presParOf" srcId="{E8A7843B-CEA9-4ACF-BC7E-167AF99E5164}" destId="{DC454830-C121-45EA-BF0F-1569A69DB972}" srcOrd="0" destOrd="0" presId="urn:microsoft.com/office/officeart/2005/8/layout/hierarchy2"/>
    <dgm:cxn modelId="{D7C64E99-2F5F-406E-B936-8CF60E63E0E3}" type="presOf" srcId="{1F1B611C-30D8-4379-9D62-7518234CB87D}" destId="{DC454830-C121-45EA-BF0F-1569A69DB972}" srcOrd="1" destOrd="0" presId="urn:microsoft.com/office/officeart/2005/8/layout/hierarchy2"/>
    <dgm:cxn modelId="{CF8E55E6-31A0-462C-B51D-E090C6F53E9D}" type="presParOf" srcId="{4813B7A6-EC03-43C9-A85D-A40FFA167FB0}" destId="{CCFCB592-F952-4A5F-9B25-D0512D3A8D8A}" srcOrd="9" destOrd="0" presId="urn:microsoft.com/office/officeart/2005/8/layout/hierarchy2"/>
    <dgm:cxn modelId="{2DA85780-516F-42F0-975A-AEC344D024C2}" type="presParOf" srcId="{CCFCB592-F952-4A5F-9B25-D0512D3A8D8A}" destId="{53874C6D-A574-4CAF-97AB-1202AC687F8D}" srcOrd="0" destOrd="0" presId="urn:microsoft.com/office/officeart/2005/8/layout/hierarchy2"/>
    <dgm:cxn modelId="{834B7E64-DF7C-4DF0-9AEE-11BD357F9BD2}" type="presOf" srcId="{FB62ADC0-AC24-41EE-88FC-28868796279A}" destId="{53874C6D-A574-4CAF-97AB-1202AC687F8D}" srcOrd="0" destOrd="0" presId="urn:microsoft.com/office/officeart/2005/8/layout/hierarchy2"/>
    <dgm:cxn modelId="{8BEBB7DF-BF27-456F-92B2-A9A67899FA2B}" type="presParOf" srcId="{CCFCB592-F952-4A5F-9B25-D0512D3A8D8A}" destId="{0878686D-D656-47E1-9739-C002E5CC6617}" srcOrd="1" destOrd="0" presId="urn:microsoft.com/office/officeart/2005/8/layout/hierarchy2"/>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3.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E5D4209B-DE96-4C46-8C77-7540A85F04FD}" type="doc">
      <dgm:prSet loTypeId="urn:microsoft.com/office/officeart/2005/8/layout/radial1" loCatId="relationship" qsTypeId="urn:microsoft.com/office/officeart/2005/8/quickstyle/simple1" qsCatId="simple" csTypeId="urn:microsoft.com/office/officeart/2005/8/colors/accent1_2" csCatId="accent1" phldr="1"/>
      <dgm:spPr/>
      <dgm:t>
        <a:bodyPr/>
        <a:lstStyle/>
        <a:p>
          <a:endParaRPr lang="zh-CN" altLang="en-US"/>
        </a:p>
      </dgm:t>
    </dgm:pt>
    <dgm:pt modelId="{104E122E-545C-44F7-B716-DD6004427F89}" type="parTrans" cxnId="{DF194400-2897-4B64-93D2-50809B84D1D2}">
      <dgm:prSet/>
      <dgm:spPr/>
      <dgm:t>
        <a:bodyPr/>
        <a:lstStyle/>
        <a:p>
          <a:endParaRPr lang="zh-CN" altLang="en-US"/>
        </a:p>
      </dgm:t>
    </dgm:pt>
    <dgm:pt modelId="{D8E0A9B2-9E98-4D44-95AE-DEA770FFCD0A}">
      <dgm:prSet phldrT="[文本]" custT="1"/>
      <dgm:spPr/>
      <dgm:t>
        <a:bodyPr/>
        <a:lstStyle/>
        <a:p>
          <a:r>
            <a:rPr lang="zh-CN" altLang="en-US" sz="1800" b="1" kern="1200">
              <a:solidFill>
                <a:srgbClr val="D96709"/>
              </a:solidFill>
              <a:latin typeface="微软雅黑" panose="020b0503020204020204" charset="-122"/>
              <a:ea typeface="微软雅黑" panose="020b0503020204020204" charset="-122"/>
              <a:cs typeface="+mn-cs"/>
            </a:rPr>
            <a:t>纳税人</a:t>
          </a:r>
        </a:p>
      </dgm:t>
    </dgm:pt>
    <dgm:pt modelId="{06F250CB-5D04-4592-B532-3CAF7A391A31}" type="parTrans" cxnId="{E2B3ACB0-1D0E-4992-88FD-3C6741112A7F}">
      <dgm:prSet/>
      <dgm:spPr/>
      <dgm:t>
        <a:bodyPr/>
        <a:lstStyle/>
        <a:p>
          <a:endParaRPr lang="zh-CN" altLang="en-US"/>
        </a:p>
      </dgm:t>
    </dgm:pt>
    <dgm:pt modelId="{28B8297A-4243-45A9-922A-B0AB520B3137}">
      <dgm:prSet phldrT="[文本]" custT="1"/>
      <dgm:spPr/>
      <dgm:t>
        <a:bodyPr/>
        <a:lstStyle/>
        <a:p>
          <a:r>
            <a:rPr lang="zh-CN" altLang="en-US" sz="1800" b="1">
              <a:latin typeface="微软雅黑" panose="020b0503020204020204" charset="-122"/>
              <a:ea typeface="微软雅黑" panose="020b0503020204020204" charset="-122"/>
            </a:rPr>
            <a:t>负税人</a:t>
          </a:r>
        </a:p>
      </dgm:t>
    </dgm:pt>
    <dgm:pt modelId="{F790C8F6-BAA7-4D10-9C2F-D6EDF766A5B7}" type="sibTrans" cxnId="{E2B3ACB0-1D0E-4992-88FD-3C6741112A7F}">
      <dgm:prSet/>
      <dgm:spPr/>
      <dgm:t>
        <a:bodyPr/>
        <a:lstStyle/>
        <a:p>
          <a:endParaRPr lang="zh-CN" altLang="en-US"/>
        </a:p>
      </dgm:t>
    </dgm:pt>
    <dgm:pt modelId="{568CCCF3-6F16-4CD9-ADE7-039B7E7E4D16}" type="parTrans" cxnId="{A0857EC0-6E87-418F-86CF-9ACF53527ECD}">
      <dgm:prSet/>
      <dgm:spPr/>
      <dgm:t>
        <a:bodyPr/>
        <a:lstStyle/>
        <a:p>
          <a:endParaRPr lang="zh-CN" altLang="en-US"/>
        </a:p>
      </dgm:t>
    </dgm:pt>
    <dgm:pt modelId="{8D1F9420-3FCC-4498-80B4-DD608EEFFD71}">
      <dgm:prSet phldrT="[文本]" custT="1"/>
      <dgm:spPr/>
      <dgm:t>
        <a:bodyPr/>
        <a:lstStyle/>
        <a:p>
          <a:r>
            <a:rPr lang="zh-CN" altLang="en-US" sz="1400" b="1" kern="1200">
              <a:solidFill>
                <a:prstClr val="white"/>
              </a:solidFill>
              <a:latin typeface="微软雅黑" panose="020b0503020204020204" charset="-122"/>
              <a:ea typeface="微软雅黑" panose="020b0503020204020204" charset="-122"/>
              <a:cs typeface="+mn-cs"/>
            </a:rPr>
            <a:t>代收代缴义务人</a:t>
          </a:r>
        </a:p>
      </dgm:t>
    </dgm:pt>
    <dgm:pt modelId="{D105A5B3-386C-4447-8A20-26370DCCDA7F}" type="sibTrans" cxnId="{A0857EC0-6E87-418F-86CF-9ACF53527ECD}">
      <dgm:prSet/>
      <dgm:spPr/>
      <dgm:t>
        <a:bodyPr/>
        <a:lstStyle/>
        <a:p>
          <a:endParaRPr lang="zh-CN" altLang="en-US"/>
        </a:p>
      </dgm:t>
    </dgm:pt>
    <dgm:pt modelId="{1216EC01-A8A1-4C10-BE20-ECCB5897C429}" type="parTrans" cxnId="{99F8542E-FBC9-409C-B953-93E913DA2A7D}">
      <dgm:prSet/>
      <dgm:spPr/>
      <dgm:t>
        <a:bodyPr/>
        <a:lstStyle/>
        <a:p>
          <a:endParaRPr lang="zh-CN" altLang="en-US"/>
        </a:p>
      </dgm:t>
    </dgm:pt>
    <dgm:pt modelId="{AD68B3C7-EFB9-488A-9C0D-98E5BF7C39A8}">
      <dgm:prSet phldrT="[文本]" custT="1"/>
      <dgm:spPr/>
      <dgm:t>
        <a:bodyPr/>
        <a:lstStyle/>
        <a:p>
          <a:pPr marL="0" lvl="0" indent="0" algn="ctr" defTabSz="800100">
            <a:lnSpc>
              <a:spcPct val="90000"/>
            </a:lnSpc>
            <a:spcBef>
              <a:spcPct val="0"/>
            </a:spcBef>
            <a:spcAft>
              <a:spcPct val="35000"/>
            </a:spcAft>
            <a:buNone/>
          </a:pPr>
          <a:r>
            <a:rPr lang="zh-CN" altLang="en-US" sz="1400" b="1" kern="1200">
              <a:solidFill>
                <a:prstClr val="white"/>
              </a:solidFill>
              <a:latin typeface="微软雅黑" panose="020b0503020204020204" charset="-122"/>
              <a:ea typeface="微软雅黑" panose="020b0503020204020204" charset="-122"/>
              <a:cs typeface="+mn-cs"/>
            </a:rPr>
            <a:t>代征代缴义务人</a:t>
          </a:r>
        </a:p>
      </dgm:t>
    </dgm:pt>
    <dgm:pt modelId="{BA373E62-2048-4350-97F0-4D1A3A58B612}" type="sibTrans" cxnId="{99F8542E-FBC9-409C-B953-93E913DA2A7D}">
      <dgm:prSet/>
      <dgm:spPr/>
      <dgm:t>
        <a:bodyPr/>
        <a:lstStyle/>
        <a:p>
          <a:endParaRPr lang="zh-CN" altLang="en-US"/>
        </a:p>
      </dgm:t>
    </dgm:pt>
    <dgm:pt modelId="{DA445E7F-487C-4473-AFDB-3A3B91CDF22A}" type="parTrans" cxnId="{3BF5D1BF-824D-43FD-8DF7-7E8BC34E075B}">
      <dgm:prSet/>
      <dgm:spPr/>
      <dgm:t>
        <a:bodyPr/>
        <a:lstStyle/>
        <a:p>
          <a:endParaRPr lang="zh-CN" altLang="en-US"/>
        </a:p>
      </dgm:t>
    </dgm:pt>
    <dgm:pt modelId="{549A9C1E-9763-4FFA-91A6-434263301172}">
      <dgm:prSet phldrT="[文本]" custT="1"/>
      <dgm:spPr/>
      <dgm:t>
        <a:bodyPr/>
        <a:lstStyle/>
        <a:p>
          <a:pPr marL="0" lvl="0" indent="0" algn="ctr" defTabSz="800100">
            <a:lnSpc>
              <a:spcPct val="90000"/>
            </a:lnSpc>
            <a:spcBef>
              <a:spcPct val="0"/>
            </a:spcBef>
            <a:spcAft>
              <a:spcPct val="35000"/>
            </a:spcAft>
            <a:buNone/>
          </a:pPr>
          <a:r>
            <a:rPr lang="zh-CN" altLang="en-US" sz="1400" b="1" kern="1200">
              <a:solidFill>
                <a:prstClr val="white"/>
              </a:solidFill>
              <a:latin typeface="微软雅黑" panose="020b0503020204020204" charset="-122"/>
              <a:ea typeface="微软雅黑" panose="020b0503020204020204" charset="-122"/>
              <a:cs typeface="+mn-cs"/>
            </a:rPr>
            <a:t>代扣代缴义务人</a:t>
          </a:r>
        </a:p>
      </dgm:t>
    </dgm:pt>
    <dgm:pt modelId="{7C100DC2-C776-424E-9AE5-B28BF5526B74}" type="sibTrans" cxnId="{3BF5D1BF-824D-43FD-8DF7-7E8BC34E075B}">
      <dgm:prSet/>
      <dgm:spPr/>
      <dgm:t>
        <a:bodyPr/>
        <a:lstStyle/>
        <a:p>
          <a:endParaRPr lang="zh-CN" altLang="en-US"/>
        </a:p>
      </dgm:t>
    </dgm:pt>
    <dgm:pt modelId="{B417F983-8B3C-4564-85D7-75A6762F97A6}" type="sibTrans" cxnId="{DF194400-2897-4B64-93D2-50809B84D1D2}">
      <dgm:prSet/>
      <dgm:spPr/>
      <dgm:t>
        <a:bodyPr/>
        <a:lstStyle/>
        <a:p>
          <a:endParaRPr lang="zh-CN" altLang="en-US"/>
        </a:p>
      </dgm:t>
    </dgm:pt>
    <dgm:pt modelId="{2E57D582-6D98-496D-B15F-2AD26E162F3D}" type="pres">
      <dgm:prSet presAssocID="{E5D4209B-DE96-4C46-8C77-7540A85F04FD}" presName="cycle">
        <dgm:presLayoutVars>
          <dgm:chMax val="1"/>
          <dgm:dir/>
          <dgm:animLvl val="ctr"/>
          <dgm:resizeHandles val="exact"/>
        </dgm:presLayoutVars>
      </dgm:prSet>
      <dgm:spPr/>
      <dgm:t>
        <a:bodyPr/>
        <a:lstStyle/>
        <a:p/>
      </dgm:t>
    </dgm:pt>
    <dgm:pt modelId="{F03528B7-6E37-42CC-9DB2-A7A0687B20FC}" type="pres">
      <dgm:prSet presAssocID="{D8E0A9B2-9E98-4D44-95AE-DEA770FFCD0A}" presName="centerShape" presStyleLbl="node0" presStyleCnt="1"/>
      <dgm:spPr/>
      <dgm:t>
        <a:bodyPr/>
        <a:lstStyle/>
        <a:p/>
      </dgm:t>
    </dgm:pt>
    <dgm:pt modelId="{E8A97ED4-1BD4-44F6-824C-921DDE8AF848}" type="pres">
      <dgm:prSet presAssocID="{06F250CB-5D04-4592-B532-3CAF7A391A31}" presName="Name9" presStyleLbl="parChTrans1D2" presStyleCnt="4"/>
      <dgm:spPr/>
      <dgm:t>
        <a:bodyPr/>
        <a:lstStyle/>
        <a:p/>
      </dgm:t>
    </dgm:pt>
    <dgm:pt modelId="{C19FD6CA-1486-482E-9C1A-B554DB7FA2DE}" type="pres">
      <dgm:prSet presAssocID="{06F250CB-5D04-4592-B532-3CAF7A391A31}" presName="connTx" presStyleLbl="parChTrans2D2" presStyleCnt="4"/>
      <dgm:spPr/>
      <dgm:t>
        <a:bodyPr/>
        <a:lstStyle/>
        <a:p/>
      </dgm:t>
    </dgm:pt>
    <dgm:pt modelId="{2FF3F407-1C91-4B6D-A92E-F994EE44EB65}" type="pres">
      <dgm:prSet presAssocID="{28B8297A-4243-45A9-922A-B0AB520B3137}" presName="node" presStyleLbl="node1" presStyleCnt="4">
        <dgm:presLayoutVars>
          <dgm:bulletEnabled val="1"/>
        </dgm:presLayoutVars>
      </dgm:prSet>
      <dgm:spPr/>
      <dgm:t>
        <a:bodyPr/>
        <a:lstStyle/>
        <a:p/>
      </dgm:t>
    </dgm:pt>
    <dgm:pt modelId="{F3992100-6706-43B7-B0E1-58E489F9F651}" type="pres">
      <dgm:prSet presAssocID="{568CCCF3-6F16-4CD9-ADE7-039B7E7E4D16}" presName="Name9" presStyleLbl="parChTrans1D2" presStyleIdx="1" presStyleCnt="4"/>
      <dgm:spPr/>
      <dgm:t>
        <a:bodyPr/>
        <a:lstStyle/>
        <a:p/>
      </dgm:t>
    </dgm:pt>
    <dgm:pt modelId="{6BA64025-A989-4D59-8637-EE09DF059F74}" type="pres">
      <dgm:prSet presAssocID="{568CCCF3-6F16-4CD9-ADE7-039B7E7E4D16}" presName="connTx" presStyleLbl="parChTrans2D2" presStyleIdx="1" presStyleCnt="4"/>
      <dgm:spPr/>
      <dgm:t>
        <a:bodyPr/>
        <a:lstStyle/>
        <a:p/>
      </dgm:t>
    </dgm:pt>
    <dgm:pt modelId="{C3E61EB9-5F10-424A-A829-50C7A8B7EF29}" type="pres">
      <dgm:prSet presAssocID="{8D1F9420-3FCC-4498-80B4-DD608EEFFD71}" presName="node" presStyleLbl="node1" presStyleIdx="1" presStyleCnt="4">
        <dgm:presLayoutVars>
          <dgm:bulletEnabled val="1"/>
        </dgm:presLayoutVars>
      </dgm:prSet>
      <dgm:spPr/>
      <dgm:t>
        <a:bodyPr/>
        <a:lstStyle/>
        <a:p/>
      </dgm:t>
    </dgm:pt>
    <dgm:pt modelId="{6F5D8D60-BA84-46FE-ACC0-02795F678934}" type="pres">
      <dgm:prSet presAssocID="{1216EC01-A8A1-4C10-BE20-ECCB5897C429}" presName="Name9" presStyleLbl="parChTrans1D2" presStyleIdx="2" presStyleCnt="4"/>
      <dgm:spPr/>
      <dgm:t>
        <a:bodyPr/>
        <a:lstStyle/>
        <a:p/>
      </dgm:t>
    </dgm:pt>
    <dgm:pt modelId="{D28CCDF5-7095-4ECD-B706-99E79148B292}" type="pres">
      <dgm:prSet presAssocID="{1216EC01-A8A1-4C10-BE20-ECCB5897C429}" presName="connTx" presStyleLbl="parChTrans2D2" presStyleIdx="2" presStyleCnt="4"/>
      <dgm:spPr/>
      <dgm:t>
        <a:bodyPr/>
        <a:lstStyle/>
        <a:p/>
      </dgm:t>
    </dgm:pt>
    <dgm:pt modelId="{ECDB300F-372F-43D6-9B0C-40B0FF10410B}" type="pres">
      <dgm:prSet presAssocID="{AD68B3C7-EFB9-488A-9C0D-98E5BF7C39A8}" presName="node" presStyleLbl="node1" presStyleIdx="2" presStyleCnt="4">
        <dgm:presLayoutVars>
          <dgm:bulletEnabled val="1"/>
        </dgm:presLayoutVars>
      </dgm:prSet>
      <dgm:spPr/>
      <dgm:t>
        <a:bodyPr/>
        <a:lstStyle/>
        <a:p/>
      </dgm:t>
    </dgm:pt>
    <dgm:pt modelId="{0D737741-65B9-4B3A-9CB8-8403A2008893}" type="pres">
      <dgm:prSet presAssocID="{DA445E7F-487C-4473-AFDB-3A3B91CDF22A}" presName="Name9" presStyleLbl="parChTrans1D2" presStyleIdx="3" presStyleCnt="4"/>
      <dgm:spPr/>
      <dgm:t>
        <a:bodyPr/>
        <a:lstStyle/>
        <a:p/>
      </dgm:t>
    </dgm:pt>
    <dgm:pt modelId="{A3385A6C-4F55-4480-ABC7-EFB8DF9F8F6B}" type="pres">
      <dgm:prSet presAssocID="{DA445E7F-487C-4473-AFDB-3A3B91CDF22A}" presName="connTx" presStyleLbl="parChTrans2D2" presStyleIdx="3" presStyleCnt="4"/>
      <dgm:spPr/>
      <dgm:t>
        <a:bodyPr/>
        <a:lstStyle/>
        <a:p/>
      </dgm:t>
    </dgm:pt>
    <dgm:pt modelId="{5D5094BF-9D1E-4FD3-98C9-282EE87C41B4}" type="pres">
      <dgm:prSet presAssocID="{549A9C1E-9763-4FFA-91A6-434263301172}" presName="node" presStyleLbl="node1" presStyleIdx="3" presStyleCnt="4">
        <dgm:presLayoutVars>
          <dgm:bulletEnabled val="1"/>
        </dgm:presLayoutVars>
      </dgm:prSet>
      <dgm:spPr/>
      <dgm:t>
        <a:bodyPr/>
        <a:lstStyle/>
        <a:p/>
      </dgm:t>
    </dgm:pt>
  </dgm:ptLst>
  <dgm:cxnLst>
    <dgm:cxn modelId="{DF194400-2897-4B64-93D2-50809B84D1D2}" srcId="{E5D4209B-DE96-4C46-8C77-7540A85F04FD}" destId="{D8E0A9B2-9E98-4D44-95AE-DEA770FFCD0A}" srcOrd="0" destOrd="0" parTransId="{104E122E-545C-44F7-B716-DD6004427F89}" sibTransId="{B417F983-8B3C-4564-85D7-75A6762F97A6}"/>
    <dgm:cxn modelId="{E2B3ACB0-1D0E-4992-88FD-3C6741112A7F}" srcId="{D8E0A9B2-9E98-4D44-95AE-DEA770FFCD0A}" destId="{28B8297A-4243-45A9-922A-B0AB520B3137}" srcOrd="0" destOrd="0" parTransId="{06F250CB-5D04-4592-B532-3CAF7A391A31}" sibTransId="{F790C8F6-BAA7-4D10-9C2F-D6EDF766A5B7}"/>
    <dgm:cxn modelId="{A0857EC0-6E87-418F-86CF-9ACF53527ECD}" srcId="{D8E0A9B2-9E98-4D44-95AE-DEA770FFCD0A}" destId="{8D1F9420-3FCC-4498-80B4-DD608EEFFD71}" srcOrd="1" destOrd="0" parTransId="{568CCCF3-6F16-4CD9-ADE7-039B7E7E4D16}" sibTransId="{D105A5B3-386C-4447-8A20-26370DCCDA7F}"/>
    <dgm:cxn modelId="{99F8542E-FBC9-409C-B953-93E913DA2A7D}" srcId="{D8E0A9B2-9E98-4D44-95AE-DEA770FFCD0A}" destId="{AD68B3C7-EFB9-488A-9C0D-98E5BF7C39A8}" srcOrd="2" destOrd="0" parTransId="{1216EC01-A8A1-4C10-BE20-ECCB5897C429}" sibTransId="{BA373E62-2048-4350-97F0-4D1A3A58B612}"/>
    <dgm:cxn modelId="{3BF5D1BF-824D-43FD-8DF7-7E8BC34E075B}" srcId="{D8E0A9B2-9E98-4D44-95AE-DEA770FFCD0A}" destId="{549A9C1E-9763-4FFA-91A6-434263301172}" srcOrd="3" destOrd="0" parTransId="{DA445E7F-487C-4473-AFDB-3A3B91CDF22A}" sibTransId="{7C100DC2-C776-424E-9AE5-B28BF5526B74}"/>
    <dgm:cxn modelId="{C05FC990-E59F-4DDA-9A72-CC07CF49A803}" type="presOf" srcId="{E5D4209B-DE96-4C46-8C77-7540A85F04FD}" destId="{2E57D582-6D98-496D-B15F-2AD26E162F3D}" srcOrd="0" destOrd="0" presId="urn:microsoft.com/office/officeart/2005/8/layout/radial1"/>
    <dgm:cxn modelId="{ACB38344-14D5-4398-9084-C5C52E40A8E2}" type="presParOf" srcId="{2E57D582-6D98-496D-B15F-2AD26E162F3D}" destId="{F03528B7-6E37-42CC-9DB2-A7A0687B20FC}" srcOrd="0" destOrd="0" presId="urn:microsoft.com/office/officeart/2005/8/layout/radial1"/>
    <dgm:cxn modelId="{C3B5ACCD-E47F-4269-BDA4-6B15DE998026}" type="presOf" srcId="{D8E0A9B2-9E98-4D44-95AE-DEA770FFCD0A}" destId="{F03528B7-6E37-42CC-9DB2-A7A0687B20FC}" srcOrd="0" destOrd="0" presId="urn:microsoft.com/office/officeart/2005/8/layout/radial1"/>
    <dgm:cxn modelId="{F5B94765-C10F-4D54-B9CF-42ADACD1FF5A}" type="presParOf" srcId="{2E57D582-6D98-496D-B15F-2AD26E162F3D}" destId="{E8A97ED4-1BD4-44F6-824C-921DDE8AF848}" srcOrd="1" destOrd="0" presId="urn:microsoft.com/office/officeart/2005/8/layout/radial1"/>
    <dgm:cxn modelId="{1A0250AF-29BE-4EBF-A86C-0F08FD887D28}" type="presOf" srcId="{06F250CB-5D04-4592-B532-3CAF7A391A31}" destId="{E8A97ED4-1BD4-44F6-824C-921DDE8AF848}" srcOrd="0" destOrd="0" presId="urn:microsoft.com/office/officeart/2005/8/layout/radial1"/>
    <dgm:cxn modelId="{F2C22138-4441-47B8-B78F-09C12F4A8E98}" type="presParOf" srcId="{E8A97ED4-1BD4-44F6-824C-921DDE8AF848}" destId="{C19FD6CA-1486-482E-9C1A-B554DB7FA2DE}" srcOrd="0" destOrd="0" presId="urn:microsoft.com/office/officeart/2005/8/layout/radial1"/>
    <dgm:cxn modelId="{7A66A843-C53D-48F0-857B-24193852CB57}" type="presOf" srcId="{06F250CB-5D04-4592-B532-3CAF7A391A31}" destId="{C19FD6CA-1486-482E-9C1A-B554DB7FA2DE}" srcOrd="1" destOrd="0" presId="urn:microsoft.com/office/officeart/2005/8/layout/radial1"/>
    <dgm:cxn modelId="{9DE3F3E8-64A0-42A4-B9C8-A48DEA1C9611}" type="presParOf" srcId="{2E57D582-6D98-496D-B15F-2AD26E162F3D}" destId="{2FF3F407-1C91-4B6D-A92E-F994EE44EB65}" srcOrd="2" destOrd="0" presId="urn:microsoft.com/office/officeart/2005/8/layout/radial1"/>
    <dgm:cxn modelId="{3211AADE-5926-4C7E-831F-4AF0464884CC}" type="presOf" srcId="{28B8297A-4243-45A9-922A-B0AB520B3137}" destId="{2FF3F407-1C91-4B6D-A92E-F994EE44EB65}" srcOrd="0" destOrd="0" presId="urn:microsoft.com/office/officeart/2005/8/layout/radial1"/>
    <dgm:cxn modelId="{521D10F8-6D58-410C-9187-567EF1CF807E}" type="presParOf" srcId="{2E57D582-6D98-496D-B15F-2AD26E162F3D}" destId="{F3992100-6706-43B7-B0E1-58E489F9F651}" srcOrd="3" destOrd="0" presId="urn:microsoft.com/office/officeart/2005/8/layout/radial1"/>
    <dgm:cxn modelId="{708C4795-9D52-47F7-AC1D-390FA9C2FE29}" type="presOf" srcId="{568CCCF3-6F16-4CD9-ADE7-039B7E7E4D16}" destId="{F3992100-6706-43B7-B0E1-58E489F9F651}" srcOrd="0" destOrd="0" presId="urn:microsoft.com/office/officeart/2005/8/layout/radial1"/>
    <dgm:cxn modelId="{8C37523E-695E-4ED8-BC19-CC4E79F1B480}" type="presParOf" srcId="{F3992100-6706-43B7-B0E1-58E489F9F651}" destId="{6BA64025-A989-4D59-8637-EE09DF059F74}" srcOrd="0" destOrd="0" presId="urn:microsoft.com/office/officeart/2005/8/layout/radial1"/>
    <dgm:cxn modelId="{F14A8E6E-5DB6-4879-BD4C-16F78E025661}" type="presOf" srcId="{568CCCF3-6F16-4CD9-ADE7-039B7E7E4D16}" destId="{6BA64025-A989-4D59-8637-EE09DF059F74}" srcOrd="1" destOrd="0" presId="urn:microsoft.com/office/officeart/2005/8/layout/radial1"/>
    <dgm:cxn modelId="{100344AD-EC73-4205-9D95-0042E77CA5AF}" type="presParOf" srcId="{2E57D582-6D98-496D-B15F-2AD26E162F3D}" destId="{C3E61EB9-5F10-424A-A829-50C7A8B7EF29}" srcOrd="4" destOrd="0" presId="urn:microsoft.com/office/officeart/2005/8/layout/radial1"/>
    <dgm:cxn modelId="{FE7F5777-2FEA-4E79-B3ED-218A7F2A26D8}" type="presOf" srcId="{8D1F9420-3FCC-4498-80B4-DD608EEFFD71}" destId="{C3E61EB9-5F10-424A-A829-50C7A8B7EF29}" srcOrd="0" destOrd="0" presId="urn:microsoft.com/office/officeart/2005/8/layout/radial1"/>
    <dgm:cxn modelId="{78D424F5-A897-4CF1-B39F-8DC51FE98702}" type="presParOf" srcId="{2E57D582-6D98-496D-B15F-2AD26E162F3D}" destId="{6F5D8D60-BA84-46FE-ACC0-02795F678934}" srcOrd="5" destOrd="0" presId="urn:microsoft.com/office/officeart/2005/8/layout/radial1"/>
    <dgm:cxn modelId="{6D6B358E-3080-41D7-A79E-E6C54A952C28}" type="presOf" srcId="{1216EC01-A8A1-4C10-BE20-ECCB5897C429}" destId="{6F5D8D60-BA84-46FE-ACC0-02795F678934}" srcOrd="0" destOrd="0" presId="urn:microsoft.com/office/officeart/2005/8/layout/radial1"/>
    <dgm:cxn modelId="{A8C60B84-6FE4-4F41-AB2B-A9C0820D6E45}" type="presParOf" srcId="{6F5D8D60-BA84-46FE-ACC0-02795F678934}" destId="{D28CCDF5-7095-4ECD-B706-99E79148B292}" srcOrd="0" destOrd="0" presId="urn:microsoft.com/office/officeart/2005/8/layout/radial1"/>
    <dgm:cxn modelId="{0BF1A1B4-FEB7-41E0-B8A3-6023E1B8621E}" type="presOf" srcId="{1216EC01-A8A1-4C10-BE20-ECCB5897C429}" destId="{D28CCDF5-7095-4ECD-B706-99E79148B292}" srcOrd="1" destOrd="0" presId="urn:microsoft.com/office/officeart/2005/8/layout/radial1"/>
    <dgm:cxn modelId="{0A607F45-36F4-42AA-A3C2-617E5879377E}" type="presParOf" srcId="{2E57D582-6D98-496D-B15F-2AD26E162F3D}" destId="{ECDB300F-372F-43D6-9B0C-40B0FF10410B}" srcOrd="6" destOrd="0" presId="urn:microsoft.com/office/officeart/2005/8/layout/radial1"/>
    <dgm:cxn modelId="{ACDDA42C-2D22-4832-A6A2-754281657246}" type="presOf" srcId="{AD68B3C7-EFB9-488A-9C0D-98E5BF7C39A8}" destId="{ECDB300F-372F-43D6-9B0C-40B0FF10410B}" srcOrd="0" destOrd="0" presId="urn:microsoft.com/office/officeart/2005/8/layout/radial1"/>
    <dgm:cxn modelId="{FB059B70-1846-4F8A-8D9E-F382727DA71C}" type="presParOf" srcId="{2E57D582-6D98-496D-B15F-2AD26E162F3D}" destId="{0D737741-65B9-4B3A-9CB8-8403A2008893}" srcOrd="7" destOrd="0" presId="urn:microsoft.com/office/officeart/2005/8/layout/radial1"/>
    <dgm:cxn modelId="{03275733-9411-443D-AB58-D73E66068DD6}" type="presOf" srcId="{DA445E7F-487C-4473-AFDB-3A3B91CDF22A}" destId="{0D737741-65B9-4B3A-9CB8-8403A2008893}" srcOrd="0" destOrd="0" presId="urn:microsoft.com/office/officeart/2005/8/layout/radial1"/>
    <dgm:cxn modelId="{E89BEF9C-558A-4959-8B1A-C87AC9DDA9E9}" type="presParOf" srcId="{0D737741-65B9-4B3A-9CB8-8403A2008893}" destId="{A3385A6C-4F55-4480-ABC7-EFB8DF9F8F6B}" srcOrd="0" destOrd="0" presId="urn:microsoft.com/office/officeart/2005/8/layout/radial1"/>
    <dgm:cxn modelId="{619F9B5A-11A6-4587-807E-FA2CEDD02062}" type="presOf" srcId="{DA445E7F-487C-4473-AFDB-3A3B91CDF22A}" destId="{A3385A6C-4F55-4480-ABC7-EFB8DF9F8F6B}" srcOrd="1" destOrd="0" presId="urn:microsoft.com/office/officeart/2005/8/layout/radial1"/>
    <dgm:cxn modelId="{FBED9481-EE9D-4280-B00B-AD47B68E8E8C}" type="presParOf" srcId="{2E57D582-6D98-496D-B15F-2AD26E162F3D}" destId="{5D5094BF-9D1E-4FD3-98C9-282EE87C41B4}" srcOrd="8" destOrd="0" presId="urn:microsoft.com/office/officeart/2005/8/layout/radial1"/>
    <dgm:cxn modelId="{387B26E2-911A-4203-B078-3F58BB7EABA1}" type="presOf" srcId="{549A9C1E-9763-4FFA-91A6-434263301172}" destId="{5D5094BF-9D1E-4FD3-98C9-282EE87C41B4}" srcOrd="0" destOrd="0" presId="urn:microsoft.com/office/officeart/2005/8/layout/radial1"/>
  </dgm:cxnLst>
  <dgm:bg/>
  <dgm:whole/>
  <dgm:extLst>
    <a:ext uri="http://schemas.microsoft.com/office/drawing/2008/diagram">
      <dsp:dataModelExt xmlns:dsp="http://schemas.microsoft.com/office/drawing/2008/diagram" relId="rId5"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49" name="组合 1"/>
      <dsp:cNvGrpSpPr/>
    </dsp:nvGrpSpPr>
    <dsp:grpSpPr>
      <a:xfrm>
        <a:off x="0" y="0"/>
        <a:ext cx="6096000" cy="4064000"/>
        <a:chExt cx="6096000" cy="4064000"/>
      </a:xfrm>
    </dsp:grpSpPr>
    <dsp:sp modelId="{F3AAB74C-4FAF-4173-A4A4-1A6A95F2740D}">
      <dsp:nvSpPr>
        <dsp:cNvPr id="3" name="圆角矩形 2"/>
        <dsp:cNvSpPr/>
      </dsp:nvSpPr>
      <dsp:spPr bwMode="white">
        <a:xfrm>
          <a:off x="0" y="1861553"/>
          <a:ext cx="1604211" cy="802105"/>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Body>
        <a:bodyPr lIns="14605" tIns="14605" rIns="14605" bIns="14605" anchor="ctr"/>
        <a:lstStyle>
          <a:lvl1pPr algn="ctr">
            <a:defRPr sz="23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r>
            <a:rPr lang="zh-CN" altLang="en-US"/>
            <a:t>课程考核</a:t>
          </a:r>
        </a:p>
      </dsp:txBody>
      <dsp:txXfrm>
        <a:off x="23493" y="1885046"/>
        <a:ext cx="1557225" cy="755119"/>
      </dsp:txXfrm>
    </dsp:sp>
    <dsp:sp modelId="{65D2E6E7-5AC1-4C0E-BB2D-D4CB0795D8FB}">
      <dsp:nvSpPr>
        <dsp:cNvPr id="4" name="任意多边形 3"/>
        <dsp:cNvSpPr/>
      </dsp:nvSpPr>
      <dsp:spPr bwMode="white">
        <a:xfrm>
          <a:off x="1453256" y="1898934"/>
          <a:ext cx="943593" cy="35526"/>
        </a:xfrm>
        <a:custGeom>
          <a:rect l="l" t="t" r="r" b="b"/>
          <a:pathLst>
            <a:path w="1486" h="56">
              <a:moveTo>
                <a:pt x="238" y="573"/>
              </a:moveTo>
              <a:lnTo>
                <a:pt x="1248" y="-517"/>
              </a:lnTo>
            </a:path>
          </a:pathLst>
        </a:custGeom>
      </dsp:spPr>
      <dsp:style>
        <a:lnRef idx="2">
          <a:schemeClr val="accent1">
            <a:shade val="60000"/>
          </a:schemeClr>
        </a:lnRef>
        <a:fillRef idx="0">
          <a:schemeClr val="accent1"/>
        </a:fillRef>
        <a:effectRef idx="0">
          <a:scrgbClr r="0" g="0" b="0"/>
        </a:effectRef>
        <a:fontRef idx="minor"/>
      </dsp:style>
      <dsp:txBody>
        <a:bodyPr lIns="12700" tIns="0" rIns="12700" bIns="0" anchor="ctr"/>
        <a:lstStyle>
          <a:lvl1pPr algn="ctr">
            <a:defRPr sz="500"/>
          </a:lvl1pPr>
          <a:lvl2pPr marL="57150" indent="-57150" algn="ctr">
            <a:defRPr sz="400"/>
          </a:lvl2pPr>
          <a:lvl3pPr marL="114300" indent="-57150" algn="ctr">
            <a:defRPr sz="400"/>
          </a:lvl3pPr>
          <a:lvl4pPr marL="171450" indent="-57150" algn="ctr">
            <a:defRPr sz="400"/>
          </a:lvl4pPr>
          <a:lvl5pPr marL="228600" indent="-57150" algn="ctr">
            <a:defRPr sz="400"/>
          </a:lvl5pPr>
          <a:lvl6pPr marL="285750" indent="-57150" algn="ctr">
            <a:defRPr sz="400"/>
          </a:lvl6pPr>
          <a:lvl7pPr marL="342900" indent="-57150" algn="ctr">
            <a:defRPr sz="400"/>
          </a:lvl7pPr>
          <a:lvl8pPr marL="400050" indent="-57150" algn="ctr">
            <a:defRPr sz="400"/>
          </a:lvl8pPr>
          <a:lvl9pPr marL="457200" indent="-57150" algn="ctr">
            <a:defRPr sz="400"/>
          </a:lvl9pPr>
        </a:lstStyle>
        <a:p>
          <a:pPr lvl="0">
            <a:lnSpc>
              <a:spcPct val="100000"/>
            </a:lnSpc>
            <a:spcBef>
              <a:spcPct val="0"/>
            </a:spcBef>
            <a:spcAft>
              <a:spcPct val="35000"/>
            </a:spcAft>
          </a:pPr>
          <a:endParaRPr lang="zh-CN" altLang="en-US">
            <a:solidFill>
              <a:schemeClr val="tx1"/>
            </a:solidFill>
          </a:endParaRPr>
        </a:p>
      </dsp:txBody>
      <dsp:txXfrm>
        <a:off x="1453256" y="1898934"/>
        <a:ext cx="943593" cy="35526"/>
      </dsp:txXfrm>
    </dsp:sp>
    <dsp:sp modelId="{BA167C2A-BB2D-4CBC-ADA5-07FF3C19B8B8}">
      <dsp:nvSpPr>
        <dsp:cNvPr id="5" name="圆角矩形 4"/>
        <dsp:cNvSpPr/>
      </dsp:nvSpPr>
      <dsp:spPr bwMode="white">
        <a:xfrm>
          <a:off x="2245895" y="1169737"/>
          <a:ext cx="1604211" cy="802105"/>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Body>
        <a:bodyPr lIns="14605" tIns="14605" rIns="14605" bIns="14605" anchor="ctr"/>
        <a:lstStyle>
          <a:lvl1pPr algn="ctr">
            <a:defRPr sz="23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r>
            <a:rPr lang="zh-CN" altLang="en-US"/>
            <a:t>过程性考核</a:t>
          </a:r>
        </a:p>
      </dsp:txBody>
      <dsp:txXfrm>
        <a:off x="2269388" y="1193230"/>
        <a:ext cx="1557225" cy="755119"/>
      </dsp:txXfrm>
    </dsp:sp>
    <dsp:sp modelId="{3A0E8278-A27F-4931-A1B8-35BFD1DE3E4A}">
      <dsp:nvSpPr>
        <dsp:cNvPr id="6" name="任意多边形 5"/>
        <dsp:cNvSpPr/>
      </dsp:nvSpPr>
      <dsp:spPr bwMode="white">
        <a:xfrm>
          <a:off x="3775829" y="1322421"/>
          <a:ext cx="790237" cy="35526"/>
        </a:xfrm>
        <a:custGeom>
          <a:rect l="l" t="t" r="r" b="b"/>
          <a:pathLst>
            <a:path w="1244" h="56">
              <a:moveTo>
                <a:pt x="117" y="391"/>
              </a:moveTo>
              <a:lnTo>
                <a:pt x="1127" y="-335"/>
              </a:lnTo>
            </a:path>
          </a:pathLst>
        </a:custGeom>
      </dsp:spPr>
      <dsp:style>
        <a:lnRef idx="2">
          <a:schemeClr val="accent1">
            <a:shade val="80000"/>
          </a:schemeClr>
        </a:lnRef>
        <a:fillRef idx="0">
          <a:schemeClr val="accent1"/>
        </a:fillRef>
        <a:effectRef idx="0">
          <a:scrgbClr r="0" g="0" b="0"/>
        </a:effectRef>
        <a:fontRef idx="minor"/>
      </dsp:style>
      <dsp:txBody>
        <a:bodyPr lIns="12700" tIns="0" rIns="12700" bIns="0" anchor="ctr"/>
        <a:lstStyle>
          <a:lvl1pPr algn="ctr">
            <a:defRPr sz="500"/>
          </a:lvl1pPr>
          <a:lvl2pPr marL="57150" indent="-57150" algn="ctr">
            <a:defRPr sz="400"/>
          </a:lvl2pPr>
          <a:lvl3pPr marL="114300" indent="-57150" algn="ctr">
            <a:defRPr sz="400"/>
          </a:lvl3pPr>
          <a:lvl4pPr marL="171450" indent="-57150" algn="ctr">
            <a:defRPr sz="400"/>
          </a:lvl4pPr>
          <a:lvl5pPr marL="228600" indent="-57150" algn="ctr">
            <a:defRPr sz="400"/>
          </a:lvl5pPr>
          <a:lvl6pPr marL="285750" indent="-57150" algn="ctr">
            <a:defRPr sz="400"/>
          </a:lvl6pPr>
          <a:lvl7pPr marL="342900" indent="-57150" algn="ctr">
            <a:defRPr sz="400"/>
          </a:lvl7pPr>
          <a:lvl8pPr marL="400050" indent="-57150" algn="ctr">
            <a:defRPr sz="400"/>
          </a:lvl8pPr>
          <a:lvl9pPr marL="457200" indent="-57150" algn="ctr">
            <a:defRPr sz="400"/>
          </a:lvl9pPr>
        </a:lstStyle>
        <a:p>
          <a:pPr lvl="0">
            <a:lnSpc>
              <a:spcPct val="100000"/>
            </a:lnSpc>
            <a:spcBef>
              <a:spcPct val="0"/>
            </a:spcBef>
            <a:spcAft>
              <a:spcPct val="35000"/>
            </a:spcAft>
          </a:pPr>
          <a:endParaRPr lang="zh-CN" altLang="en-US">
            <a:solidFill>
              <a:schemeClr val="tx1"/>
            </a:solidFill>
          </a:endParaRPr>
        </a:p>
      </dsp:txBody>
      <dsp:txXfrm>
        <a:off x="3775829" y="1322421"/>
        <a:ext cx="790237" cy="35526"/>
      </dsp:txXfrm>
    </dsp:sp>
    <dsp:sp modelId="{5FE5D1B2-FA80-45FD-A78F-94DC5258D399}">
      <dsp:nvSpPr>
        <dsp:cNvPr id="7" name="圆角矩形 6"/>
        <dsp:cNvSpPr/>
      </dsp:nvSpPr>
      <dsp:spPr bwMode="white">
        <a:xfrm>
          <a:off x="4491789" y="708526"/>
          <a:ext cx="1604211" cy="802105"/>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Body>
        <a:bodyPr lIns="14605" tIns="14605" rIns="14605" bIns="14605" anchor="ctr"/>
        <a:lstStyle>
          <a:lvl1pPr algn="ctr">
            <a:defRPr sz="23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r>
            <a:rPr lang="zh-CN" altLang="en-US"/>
            <a:t>出勤</a:t>
          </a:r>
          <a:r>
            <a:rPr lang="en-US" altLang="zh-CN"/>
            <a:t>+</a:t>
          </a:r>
          <a:r>
            <a:rPr lang="zh-CN" altLang="en-US"/>
            <a:t>课堂表现（</a:t>
          </a:r>
          <a:r>
            <a:rPr lang="en-US" altLang="zh-CN"/>
            <a:t>30</a:t>
          </a:r>
          <a:r>
            <a:rPr lang="zh-CN" altLang="en-US"/>
            <a:t>）</a:t>
          </a:r>
        </a:p>
      </dsp:txBody>
      <dsp:txXfrm>
        <a:off x="4515282" y="732019"/>
        <a:ext cx="1557225" cy="755119"/>
      </dsp:txXfrm>
    </dsp:sp>
    <dsp:sp modelId="{0C297CEB-6DB9-43DB-BD0B-F496361F3AAC}">
      <dsp:nvSpPr>
        <dsp:cNvPr id="8" name="任意多边形 7"/>
        <dsp:cNvSpPr/>
      </dsp:nvSpPr>
      <dsp:spPr bwMode="white">
        <a:xfrm>
          <a:off x="3775829" y="1783632"/>
          <a:ext cx="790237" cy="35526"/>
        </a:xfrm>
        <a:custGeom>
          <a:rect l="l" t="t" r="r" b="b"/>
          <a:pathLst>
            <a:path w="1244" h="56">
              <a:moveTo>
                <a:pt x="117" y="-335"/>
              </a:moveTo>
              <a:lnTo>
                <a:pt x="1127" y="391"/>
              </a:lnTo>
            </a:path>
          </a:pathLst>
        </a:custGeom>
      </dsp:spPr>
      <dsp:style>
        <a:lnRef idx="2">
          <a:schemeClr val="accent1">
            <a:shade val="80000"/>
          </a:schemeClr>
        </a:lnRef>
        <a:fillRef idx="0">
          <a:schemeClr val="accent1"/>
        </a:fillRef>
        <a:effectRef idx="0">
          <a:scrgbClr r="0" g="0" b="0"/>
        </a:effectRef>
        <a:fontRef idx="minor"/>
      </dsp:style>
      <dsp:txBody>
        <a:bodyPr lIns="12700" tIns="0" rIns="12700" bIns="0" anchor="ctr"/>
        <a:lstStyle>
          <a:lvl1pPr algn="ctr">
            <a:defRPr sz="500"/>
          </a:lvl1pPr>
          <a:lvl2pPr marL="57150" indent="-57150" algn="ctr">
            <a:defRPr sz="400"/>
          </a:lvl2pPr>
          <a:lvl3pPr marL="114300" indent="-57150" algn="ctr">
            <a:defRPr sz="400"/>
          </a:lvl3pPr>
          <a:lvl4pPr marL="171450" indent="-57150" algn="ctr">
            <a:defRPr sz="400"/>
          </a:lvl4pPr>
          <a:lvl5pPr marL="228600" indent="-57150" algn="ctr">
            <a:defRPr sz="400"/>
          </a:lvl5pPr>
          <a:lvl6pPr marL="285750" indent="-57150" algn="ctr">
            <a:defRPr sz="400"/>
          </a:lvl6pPr>
          <a:lvl7pPr marL="342900" indent="-57150" algn="ctr">
            <a:defRPr sz="400"/>
          </a:lvl7pPr>
          <a:lvl8pPr marL="400050" indent="-57150" algn="ctr">
            <a:defRPr sz="400"/>
          </a:lvl8pPr>
          <a:lvl9pPr marL="457200" indent="-57150" algn="ctr">
            <a:defRPr sz="400"/>
          </a:lvl9pPr>
        </a:lstStyle>
        <a:p>
          <a:pPr lvl="0">
            <a:lnSpc>
              <a:spcPct val="100000"/>
            </a:lnSpc>
            <a:spcBef>
              <a:spcPct val="0"/>
            </a:spcBef>
            <a:spcAft>
              <a:spcPct val="35000"/>
            </a:spcAft>
          </a:pPr>
          <a:endParaRPr lang="zh-CN" altLang="en-US">
            <a:solidFill>
              <a:schemeClr val="tx1"/>
            </a:solidFill>
          </a:endParaRPr>
        </a:p>
      </dsp:txBody>
      <dsp:txXfrm>
        <a:off x="3775829" y="1783632"/>
        <a:ext cx="790237" cy="35526"/>
      </dsp:txXfrm>
    </dsp:sp>
    <dsp:sp modelId="{471E1D7A-61F5-493D-8552-237F34EABA78}">
      <dsp:nvSpPr>
        <dsp:cNvPr id="9" name="圆角矩形 8"/>
        <dsp:cNvSpPr/>
      </dsp:nvSpPr>
      <dsp:spPr bwMode="white">
        <a:xfrm>
          <a:off x="4491789" y="1630947"/>
          <a:ext cx="1604211" cy="802105"/>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Body>
        <a:bodyPr lIns="14605" tIns="14605" rIns="14605" bIns="14605" anchor="ctr"/>
        <a:lstStyle>
          <a:lvl1pPr algn="ctr">
            <a:defRPr sz="23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r>
            <a:rPr lang="zh-CN" altLang="en-US"/>
            <a:t>作业（</a:t>
          </a:r>
          <a:r>
            <a:rPr lang="en-US" altLang="zh-CN"/>
            <a:t>30</a:t>
          </a:r>
          <a:r>
            <a:rPr lang="zh-CN" altLang="en-US"/>
            <a:t>）</a:t>
          </a:r>
        </a:p>
      </dsp:txBody>
      <dsp:txXfrm>
        <a:off x="4515282" y="1654440"/>
        <a:ext cx="1557225" cy="755119"/>
      </dsp:txXfrm>
    </dsp:sp>
    <dsp:sp modelId="{021DBA3E-BFBA-495D-BA46-77F5107F3234}">
      <dsp:nvSpPr>
        <dsp:cNvPr id="10" name="任意多边形 9"/>
        <dsp:cNvSpPr/>
      </dsp:nvSpPr>
      <dsp:spPr bwMode="white">
        <a:xfrm>
          <a:off x="1453256" y="2590750"/>
          <a:ext cx="943593" cy="35526"/>
        </a:xfrm>
        <a:custGeom>
          <a:rect l="l" t="t" r="r" b="b"/>
          <a:pathLst>
            <a:path w="1486" h="56">
              <a:moveTo>
                <a:pt x="238" y="-517"/>
              </a:moveTo>
              <a:lnTo>
                <a:pt x="1248" y="573"/>
              </a:lnTo>
            </a:path>
          </a:pathLst>
        </a:custGeom>
      </dsp:spPr>
      <dsp:style>
        <a:lnRef idx="2">
          <a:schemeClr val="accent1">
            <a:shade val="60000"/>
          </a:schemeClr>
        </a:lnRef>
        <a:fillRef idx="0">
          <a:schemeClr val="accent1"/>
        </a:fillRef>
        <a:effectRef idx="0">
          <a:scrgbClr r="0" g="0" b="0"/>
        </a:effectRef>
        <a:fontRef idx="minor"/>
      </dsp:style>
      <dsp:txBody>
        <a:bodyPr lIns="12700" tIns="0" rIns="12700" bIns="0" anchor="ctr"/>
        <a:lstStyle>
          <a:lvl1pPr algn="ctr">
            <a:defRPr sz="500"/>
          </a:lvl1pPr>
          <a:lvl2pPr marL="57150" indent="-57150" algn="ctr">
            <a:defRPr sz="400"/>
          </a:lvl2pPr>
          <a:lvl3pPr marL="114300" indent="-57150" algn="ctr">
            <a:defRPr sz="400"/>
          </a:lvl3pPr>
          <a:lvl4pPr marL="171450" indent="-57150" algn="ctr">
            <a:defRPr sz="400"/>
          </a:lvl4pPr>
          <a:lvl5pPr marL="228600" indent="-57150" algn="ctr">
            <a:defRPr sz="400"/>
          </a:lvl5pPr>
          <a:lvl6pPr marL="285750" indent="-57150" algn="ctr">
            <a:defRPr sz="400"/>
          </a:lvl6pPr>
          <a:lvl7pPr marL="342900" indent="-57150" algn="ctr">
            <a:defRPr sz="400"/>
          </a:lvl7pPr>
          <a:lvl8pPr marL="400050" indent="-57150" algn="ctr">
            <a:defRPr sz="400"/>
          </a:lvl8pPr>
          <a:lvl9pPr marL="457200" indent="-57150" algn="ctr">
            <a:defRPr sz="400"/>
          </a:lvl9pPr>
        </a:lstStyle>
        <a:p>
          <a:pPr lvl="0">
            <a:lnSpc>
              <a:spcPct val="100000"/>
            </a:lnSpc>
            <a:spcBef>
              <a:spcPct val="0"/>
            </a:spcBef>
            <a:spcAft>
              <a:spcPct val="35000"/>
            </a:spcAft>
          </a:pPr>
          <a:endParaRPr lang="zh-CN" altLang="en-US">
            <a:solidFill>
              <a:schemeClr val="tx1"/>
            </a:solidFill>
          </a:endParaRPr>
        </a:p>
      </dsp:txBody>
      <dsp:txXfrm>
        <a:off x="1453256" y="2590750"/>
        <a:ext cx="943593" cy="35526"/>
      </dsp:txXfrm>
    </dsp:sp>
    <dsp:sp modelId="{4DD3DD13-0987-4E24-980D-D4EA01BDAAD0}">
      <dsp:nvSpPr>
        <dsp:cNvPr id="50" name="圆角矩形 10"/>
        <dsp:cNvSpPr/>
      </dsp:nvSpPr>
      <dsp:spPr bwMode="white">
        <a:xfrm>
          <a:off x="2245895" y="2553368"/>
          <a:ext cx="1604211" cy="802105"/>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Body>
        <a:bodyPr lIns="14605" tIns="14605" rIns="14605" bIns="14605" anchor="ctr"/>
        <a:lstStyle>
          <a:lvl1pPr algn="ctr">
            <a:defRPr sz="23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r>
            <a:rPr lang="zh-CN" altLang="en-US"/>
            <a:t>期末考试</a:t>
          </a:r>
        </a:p>
      </dsp:txBody>
      <dsp:txXfrm>
        <a:off x="2269388" y="2576861"/>
        <a:ext cx="1557225" cy="755119"/>
      </dsp:txXfrm>
    </dsp:sp>
    <dsp:sp modelId="{6DC69170-53F7-4EE1-9A4D-D6CD68B8427F}">
      <dsp:nvSpPr>
        <dsp:cNvPr id="12" name="任意多边形 11"/>
        <dsp:cNvSpPr/>
      </dsp:nvSpPr>
      <dsp:spPr bwMode="white">
        <a:xfrm>
          <a:off x="3850105" y="2936658"/>
          <a:ext cx="641684" cy="35526"/>
        </a:xfrm>
        <a:custGeom>
          <a:rect l="l" t="t" r="r" b="b"/>
          <a:pathLst>
            <a:path w="1011" h="56">
              <a:moveTo>
                <a:pt x="0" y="28"/>
              </a:moveTo>
              <a:lnTo>
                <a:pt x="1011" y="28"/>
              </a:lnTo>
            </a:path>
          </a:pathLst>
        </a:custGeom>
      </dsp:spPr>
      <dsp:style>
        <a:lnRef idx="2">
          <a:schemeClr val="accent1">
            <a:shade val="80000"/>
          </a:schemeClr>
        </a:lnRef>
        <a:fillRef idx="0">
          <a:schemeClr val="accent1"/>
        </a:fillRef>
        <a:effectRef idx="0">
          <a:scrgbClr r="0" g="0" b="0"/>
        </a:effectRef>
        <a:fontRef idx="minor"/>
      </dsp:style>
      <dsp:txBody>
        <a:bodyPr lIns="12700" tIns="0" rIns="12700" bIns="0" anchor="ctr"/>
        <a:lstStyle>
          <a:lvl1pPr algn="ctr">
            <a:defRPr sz="500"/>
          </a:lvl1pPr>
          <a:lvl2pPr marL="57150" indent="-57150" algn="ctr">
            <a:defRPr sz="400"/>
          </a:lvl2pPr>
          <a:lvl3pPr marL="114300" indent="-57150" algn="ctr">
            <a:defRPr sz="400"/>
          </a:lvl3pPr>
          <a:lvl4pPr marL="171450" indent="-57150" algn="ctr">
            <a:defRPr sz="400"/>
          </a:lvl4pPr>
          <a:lvl5pPr marL="228600" indent="-57150" algn="ctr">
            <a:defRPr sz="400"/>
          </a:lvl5pPr>
          <a:lvl6pPr marL="285750" indent="-57150" algn="ctr">
            <a:defRPr sz="400"/>
          </a:lvl6pPr>
          <a:lvl7pPr marL="342900" indent="-57150" algn="ctr">
            <a:defRPr sz="400"/>
          </a:lvl7pPr>
          <a:lvl8pPr marL="400050" indent="-57150" algn="ctr">
            <a:defRPr sz="400"/>
          </a:lvl8pPr>
          <a:lvl9pPr marL="457200" indent="-57150" algn="ctr">
            <a:defRPr sz="400"/>
          </a:lvl9pPr>
        </a:lstStyle>
        <a:p>
          <a:pPr lvl="0">
            <a:lnSpc>
              <a:spcPct val="100000"/>
            </a:lnSpc>
            <a:spcBef>
              <a:spcPct val="0"/>
            </a:spcBef>
            <a:spcAft>
              <a:spcPct val="35000"/>
            </a:spcAft>
          </a:pPr>
          <a:endParaRPr lang="zh-CN" altLang="en-US">
            <a:solidFill>
              <a:schemeClr val="tx1"/>
            </a:solidFill>
          </a:endParaRPr>
        </a:p>
      </dsp:txBody>
      <dsp:txXfrm>
        <a:off x="3850105" y="2936658"/>
        <a:ext cx="641684" cy="35526"/>
      </dsp:txXfrm>
    </dsp:sp>
    <dsp:sp modelId="{A3B4F6B2-759D-4532-8A5C-DC7EB4003EA0}">
      <dsp:nvSpPr>
        <dsp:cNvPr id="13" name="圆角矩形 12"/>
        <dsp:cNvSpPr/>
      </dsp:nvSpPr>
      <dsp:spPr bwMode="white">
        <a:xfrm>
          <a:off x="4491789" y="2553368"/>
          <a:ext cx="1604211" cy="802105"/>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Body>
        <a:bodyPr lIns="14605" tIns="14605" rIns="14605" bIns="14605" anchor="ctr"/>
        <a:lstStyle>
          <a:lvl1pPr algn="ctr">
            <a:defRPr sz="23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r>
            <a:rPr lang="en-US" altLang="zh-CN"/>
            <a:t>40</a:t>
          </a:r>
          <a:endParaRPr lang="zh-CN" altLang="en-US"/>
        </a:p>
      </dsp:txBody>
      <dsp:txXfrm>
        <a:off x="4515282" y="2576861"/>
        <a:ext cx="1557225" cy="755119"/>
      </dsp:txXfrm>
    </dsp:sp>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49" name="组合 1"/>
      <dsp:cNvGrpSpPr/>
    </dsp:nvGrpSpPr>
    <dsp:grpSpPr>
      <a:xfrm>
        <a:off x="0" y="0"/>
        <a:ext cx="6096000" cy="4064000"/>
        <a:chExt cx="6096000" cy="4064000"/>
      </a:xfrm>
    </dsp:grpSpPr>
    <dsp:sp modelId="{F3AAB74C-4FAF-4173-A4A4-1A6A95F2740D}">
      <dsp:nvSpPr>
        <dsp:cNvPr id="3" name="圆角矩形 2"/>
        <dsp:cNvSpPr/>
      </dsp:nvSpPr>
      <dsp:spPr bwMode="white">
        <a:xfrm>
          <a:off x="372962" y="1331089"/>
          <a:ext cx="1028861" cy="514430"/>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Body>
        <a:bodyPr lIns="9525" tIns="9525" rIns="9525" bIns="9525"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zh-CN" altLang="en-US"/>
            <a:t>税费计算与申报</a:t>
          </a:r>
        </a:p>
      </dsp:txBody>
      <dsp:txXfrm>
        <a:off x="388029" y="1346156"/>
        <a:ext cx="998727" cy="484296"/>
      </dsp:txXfrm>
    </dsp:sp>
    <dsp:sp modelId="{65D2E6E7-5AC1-4C0E-BB2D-D4CB0795D8FB}">
      <dsp:nvSpPr>
        <dsp:cNvPr id="4" name="任意多边形 3"/>
        <dsp:cNvSpPr/>
      </dsp:nvSpPr>
      <dsp:spPr bwMode="white">
        <a:xfrm>
          <a:off x="1050550" y="1059266"/>
          <a:ext cx="1114090" cy="22785"/>
        </a:xfrm>
        <a:custGeom>
          <a:rect l="l" t="t" r="r" b="b"/>
          <a:pathLst>
            <a:path w="1754" h="36">
              <a:moveTo>
                <a:pt x="553" y="833"/>
              </a:moveTo>
              <a:lnTo>
                <a:pt x="1201" y="-797"/>
              </a:lnTo>
            </a:path>
          </a:pathLst>
        </a:custGeom>
      </dsp:spPr>
      <dsp:style>
        <a:lnRef idx="2">
          <a:schemeClr val="accent1">
            <a:shade val="60000"/>
          </a:schemeClr>
        </a:lnRef>
        <a:fillRef idx="0">
          <a:schemeClr val="accent1"/>
        </a:fillRef>
        <a:effectRef idx="0">
          <a:scrgbClr r="0" g="0" b="0"/>
        </a:effectRef>
        <a:fontRef idx="minor"/>
      </dsp:style>
      <dsp:txBody>
        <a:bodyPr lIns="12700" tIns="0" rIns="12700" bIns="0" anchor="ctr"/>
        <a:lstStyle>
          <a:lvl1pPr algn="ctr">
            <a:defRPr sz="500"/>
          </a:lvl1pPr>
          <a:lvl2pPr marL="57150" indent="-57150" algn="ctr">
            <a:defRPr sz="400"/>
          </a:lvl2pPr>
          <a:lvl3pPr marL="114300" indent="-57150" algn="ctr">
            <a:defRPr sz="400"/>
          </a:lvl3pPr>
          <a:lvl4pPr marL="171450" indent="-57150" algn="ctr">
            <a:defRPr sz="400"/>
          </a:lvl4pPr>
          <a:lvl5pPr marL="228600" indent="-57150" algn="ctr">
            <a:defRPr sz="400"/>
          </a:lvl5pPr>
          <a:lvl6pPr marL="285750" indent="-57150" algn="ctr">
            <a:defRPr sz="400"/>
          </a:lvl6pPr>
          <a:lvl7pPr marL="342900" indent="-57150" algn="ctr">
            <a:defRPr sz="400"/>
          </a:lvl7pPr>
          <a:lvl8pPr marL="400050" indent="-57150" algn="ctr">
            <a:defRPr sz="400"/>
          </a:lvl8pPr>
          <a:lvl9pPr marL="457200" indent="-57150" algn="ctr">
            <a:defRPr sz="400"/>
          </a:lvl9pPr>
        </a:lstStyle>
        <a:p>
          <a:pPr lvl="0">
            <a:lnSpc>
              <a:spcPct val="100000"/>
            </a:lnSpc>
            <a:spcBef>
              <a:spcPct val="0"/>
            </a:spcBef>
            <a:spcAft>
              <a:spcPct val="35000"/>
            </a:spcAft>
          </a:pPr>
          <a:endParaRPr lang="zh-CN" altLang="en-US">
            <a:solidFill>
              <a:schemeClr val="tx1"/>
            </a:solidFill>
          </a:endParaRPr>
        </a:p>
      </dsp:txBody>
      <dsp:txXfrm>
        <a:off x="1050550" y="1059266"/>
        <a:ext cx="1114090" cy="22785"/>
      </dsp:txXfrm>
    </dsp:sp>
    <dsp:sp modelId="{BA167C2A-BB2D-4CBC-ADA5-07FF3C19B8B8}">
      <dsp:nvSpPr>
        <dsp:cNvPr id="5" name="圆角矩形 4"/>
        <dsp:cNvSpPr/>
      </dsp:nvSpPr>
      <dsp:spPr bwMode="white">
        <a:xfrm>
          <a:off x="1813367" y="295797"/>
          <a:ext cx="1028861" cy="514430"/>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Body>
        <a:bodyPr lIns="9525" tIns="9525" rIns="9525" bIns="9525"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zh-CN" altLang="en-US"/>
            <a:t>重要性</a:t>
          </a:r>
        </a:p>
      </dsp:txBody>
      <dsp:txXfrm>
        <a:off x="1828434" y="310864"/>
        <a:ext cx="998727" cy="484296"/>
      </dsp:txXfrm>
    </dsp:sp>
    <dsp:sp modelId="{3A0E8278-A27F-4931-A1B8-35BFD1DE3E4A}">
      <dsp:nvSpPr>
        <dsp:cNvPr id="6" name="任意多边形 5"/>
        <dsp:cNvSpPr/>
      </dsp:nvSpPr>
      <dsp:spPr bwMode="white">
        <a:xfrm>
          <a:off x="2794591" y="393722"/>
          <a:ext cx="506818" cy="22785"/>
        </a:xfrm>
        <a:custGeom>
          <a:rect l="l" t="t" r="r" b="b"/>
          <a:pathLst>
            <a:path w="798" h="36">
              <a:moveTo>
                <a:pt x="75" y="251"/>
              </a:moveTo>
              <a:lnTo>
                <a:pt x="723" y="-215"/>
              </a:lnTo>
            </a:path>
          </a:pathLst>
        </a:custGeom>
      </dsp:spPr>
      <dsp:style>
        <a:lnRef idx="2">
          <a:schemeClr val="accent1">
            <a:shade val="80000"/>
          </a:schemeClr>
        </a:lnRef>
        <a:fillRef idx="0">
          <a:schemeClr val="accent1"/>
        </a:fillRef>
        <a:effectRef idx="0">
          <a:scrgbClr r="0" g="0" b="0"/>
        </a:effectRef>
        <a:fontRef idx="minor"/>
      </dsp:style>
      <dsp:txBody>
        <a:bodyPr lIns="12700" tIns="0" rIns="12700" bIns="0" anchor="ctr"/>
        <a:lstStyle>
          <a:lvl1pPr algn="ctr">
            <a:defRPr sz="500"/>
          </a:lvl1pPr>
          <a:lvl2pPr marL="57150" indent="-57150" algn="ctr">
            <a:defRPr sz="400"/>
          </a:lvl2pPr>
          <a:lvl3pPr marL="114300" indent="-57150" algn="ctr">
            <a:defRPr sz="400"/>
          </a:lvl3pPr>
          <a:lvl4pPr marL="171450" indent="-57150" algn="ctr">
            <a:defRPr sz="400"/>
          </a:lvl4pPr>
          <a:lvl5pPr marL="228600" indent="-57150" algn="ctr">
            <a:defRPr sz="400"/>
          </a:lvl5pPr>
          <a:lvl6pPr marL="285750" indent="-57150" algn="ctr">
            <a:defRPr sz="400"/>
          </a:lvl6pPr>
          <a:lvl7pPr marL="342900" indent="-57150" algn="ctr">
            <a:defRPr sz="400"/>
          </a:lvl7pPr>
          <a:lvl8pPr marL="400050" indent="-57150" algn="ctr">
            <a:defRPr sz="400"/>
          </a:lvl8pPr>
          <a:lvl9pPr marL="457200" indent="-57150" algn="ctr">
            <a:defRPr sz="400"/>
          </a:lvl9pPr>
        </a:lstStyle>
        <a:p>
          <a:pPr lvl="0">
            <a:lnSpc>
              <a:spcPct val="100000"/>
            </a:lnSpc>
            <a:spcBef>
              <a:spcPct val="0"/>
            </a:spcBef>
            <a:spcAft>
              <a:spcPct val="35000"/>
            </a:spcAft>
          </a:pPr>
          <a:endParaRPr lang="zh-CN" altLang="en-US">
            <a:solidFill>
              <a:schemeClr val="tx1"/>
            </a:solidFill>
          </a:endParaRPr>
        </a:p>
      </dsp:txBody>
      <dsp:txXfrm>
        <a:off x="2794591" y="393722"/>
        <a:ext cx="506818" cy="22785"/>
      </dsp:txXfrm>
    </dsp:sp>
    <dsp:sp modelId="{5FE5D1B2-FA80-45FD-A78F-94DC5258D399}">
      <dsp:nvSpPr>
        <dsp:cNvPr id="7" name="圆角矩形 6"/>
        <dsp:cNvSpPr/>
      </dsp:nvSpPr>
      <dsp:spPr bwMode="white">
        <a:xfrm>
          <a:off x="3253772" y="0"/>
          <a:ext cx="1028861" cy="514430"/>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Body>
        <a:bodyPr lIns="9525" tIns="9525" rIns="9525" bIns="9525"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zh-CN" altLang="en-US"/>
            <a:t>初级会计</a:t>
          </a:r>
          <a:r>
            <a:rPr lang="en-US" altLang="zh-CN"/>
            <a:t>-</a:t>
          </a:r>
          <a:r>
            <a:rPr lang="zh-CN" altLang="en-US"/>
            <a:t>经济法</a:t>
          </a:r>
          <a:r>
            <a:rPr lang="en-US" altLang="zh-CN"/>
            <a:t>-60%</a:t>
          </a:r>
          <a:endParaRPr lang="zh-CN" altLang="en-US"/>
        </a:p>
      </dsp:txBody>
      <dsp:txXfrm>
        <a:off x="3268839" y="15067"/>
        <a:ext cx="998727" cy="484296"/>
      </dsp:txXfrm>
    </dsp:sp>
    <dsp:sp modelId="{8A0D2757-DE70-4872-9FBB-F66A3A6102CA}">
      <dsp:nvSpPr>
        <dsp:cNvPr id="8" name="任意多边形 7"/>
        <dsp:cNvSpPr/>
      </dsp:nvSpPr>
      <dsp:spPr bwMode="white">
        <a:xfrm>
          <a:off x="2794591" y="689519"/>
          <a:ext cx="506818" cy="22785"/>
        </a:xfrm>
        <a:custGeom>
          <a:rect l="l" t="t" r="r" b="b"/>
          <a:pathLst>
            <a:path w="798" h="36">
              <a:moveTo>
                <a:pt x="75" y="-215"/>
              </a:moveTo>
              <a:lnTo>
                <a:pt x="723" y="251"/>
              </a:lnTo>
            </a:path>
          </a:pathLst>
        </a:custGeom>
      </dsp:spPr>
      <dsp:style>
        <a:lnRef idx="2">
          <a:schemeClr val="accent1">
            <a:shade val="80000"/>
          </a:schemeClr>
        </a:lnRef>
        <a:fillRef idx="0">
          <a:schemeClr val="accent1"/>
        </a:fillRef>
        <a:effectRef idx="0">
          <a:scrgbClr r="0" g="0" b="0"/>
        </a:effectRef>
        <a:fontRef idx="minor"/>
      </dsp:style>
      <dsp:txBody>
        <a:bodyPr lIns="12700" tIns="0" rIns="12700" bIns="0" anchor="ctr"/>
        <a:lstStyle>
          <a:lvl1pPr algn="ctr">
            <a:defRPr sz="500"/>
          </a:lvl1pPr>
          <a:lvl2pPr marL="57150" indent="-57150" algn="ctr">
            <a:defRPr sz="400"/>
          </a:lvl2pPr>
          <a:lvl3pPr marL="114300" indent="-57150" algn="ctr">
            <a:defRPr sz="400"/>
          </a:lvl3pPr>
          <a:lvl4pPr marL="171450" indent="-57150" algn="ctr">
            <a:defRPr sz="400"/>
          </a:lvl4pPr>
          <a:lvl5pPr marL="228600" indent="-57150" algn="ctr">
            <a:defRPr sz="400"/>
          </a:lvl5pPr>
          <a:lvl6pPr marL="285750" indent="-57150" algn="ctr">
            <a:defRPr sz="400"/>
          </a:lvl6pPr>
          <a:lvl7pPr marL="342900" indent="-57150" algn="ctr">
            <a:defRPr sz="400"/>
          </a:lvl7pPr>
          <a:lvl8pPr marL="400050" indent="-57150" algn="ctr">
            <a:defRPr sz="400"/>
          </a:lvl8pPr>
          <a:lvl9pPr marL="457200" indent="-57150" algn="ctr">
            <a:defRPr sz="400"/>
          </a:lvl9pPr>
        </a:lstStyle>
        <a:p>
          <a:pPr lvl="0">
            <a:lnSpc>
              <a:spcPct val="100000"/>
            </a:lnSpc>
            <a:spcBef>
              <a:spcPct val="0"/>
            </a:spcBef>
            <a:spcAft>
              <a:spcPct val="35000"/>
            </a:spcAft>
          </a:pPr>
          <a:endParaRPr lang="zh-CN" altLang="en-US">
            <a:solidFill>
              <a:schemeClr val="tx1"/>
            </a:solidFill>
          </a:endParaRPr>
        </a:p>
      </dsp:txBody>
      <dsp:txXfrm>
        <a:off x="2794591" y="689519"/>
        <a:ext cx="506818" cy="22785"/>
      </dsp:txXfrm>
    </dsp:sp>
    <dsp:sp modelId="{7CCB39BD-2DD1-47C3-A9E5-C653F0139C60}">
      <dsp:nvSpPr>
        <dsp:cNvPr id="9" name="圆角矩形 8"/>
        <dsp:cNvSpPr/>
      </dsp:nvSpPr>
      <dsp:spPr bwMode="white">
        <a:xfrm>
          <a:off x="3253772" y="591595"/>
          <a:ext cx="1028861" cy="514430"/>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Body>
        <a:bodyPr lIns="9525" tIns="9525" rIns="9525" bIns="9525"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zh-CN" altLang="en-US"/>
            <a:t>以后发展</a:t>
          </a:r>
        </a:p>
      </dsp:txBody>
      <dsp:txXfrm>
        <a:off x="3268839" y="606662"/>
        <a:ext cx="998727" cy="484296"/>
      </dsp:txXfrm>
    </dsp:sp>
    <dsp:sp modelId="{0C297CEB-6DB9-43DB-BD0B-F496361F3AAC}">
      <dsp:nvSpPr>
        <dsp:cNvPr id="10" name="任意多边形 9"/>
        <dsp:cNvSpPr/>
      </dsp:nvSpPr>
      <dsp:spPr bwMode="white">
        <a:xfrm>
          <a:off x="4234996" y="689519"/>
          <a:ext cx="506818" cy="22785"/>
        </a:xfrm>
        <a:custGeom>
          <a:rect l="l" t="t" r="r" b="b"/>
          <a:pathLst>
            <a:path w="798" h="36">
              <a:moveTo>
                <a:pt x="75" y="251"/>
              </a:moveTo>
              <a:lnTo>
                <a:pt x="723" y="-215"/>
              </a:lnTo>
            </a:path>
          </a:pathLst>
        </a:custGeom>
      </dsp:spPr>
      <dsp:style>
        <a:lnRef idx="2">
          <a:schemeClr val="accent1">
            <a:shade val="80000"/>
          </a:schemeClr>
        </a:lnRef>
        <a:fillRef idx="0">
          <a:schemeClr val="accent1"/>
        </a:fillRef>
        <a:effectRef idx="0">
          <a:scrgbClr r="0" g="0" b="0"/>
        </a:effectRef>
        <a:fontRef idx="minor"/>
      </dsp:style>
      <dsp:txBody>
        <a:bodyPr lIns="12700" tIns="0" rIns="12700" bIns="0" anchor="ctr"/>
        <a:lstStyle>
          <a:lvl1pPr algn="ctr">
            <a:defRPr sz="500"/>
          </a:lvl1pPr>
          <a:lvl2pPr marL="57150" indent="-57150" algn="ctr">
            <a:defRPr sz="400"/>
          </a:lvl2pPr>
          <a:lvl3pPr marL="114300" indent="-57150" algn="ctr">
            <a:defRPr sz="400"/>
          </a:lvl3pPr>
          <a:lvl4pPr marL="171450" indent="-57150" algn="ctr">
            <a:defRPr sz="400"/>
          </a:lvl4pPr>
          <a:lvl5pPr marL="228600" indent="-57150" algn="ctr">
            <a:defRPr sz="400"/>
          </a:lvl5pPr>
          <a:lvl6pPr marL="285750" indent="-57150" algn="ctr">
            <a:defRPr sz="400"/>
          </a:lvl6pPr>
          <a:lvl7pPr marL="342900" indent="-57150" algn="ctr">
            <a:defRPr sz="400"/>
          </a:lvl7pPr>
          <a:lvl8pPr marL="400050" indent="-57150" algn="ctr">
            <a:defRPr sz="400"/>
          </a:lvl8pPr>
          <a:lvl9pPr marL="457200" indent="-57150" algn="ctr">
            <a:defRPr sz="400"/>
          </a:lvl9pPr>
        </a:lstStyle>
        <a:p>
          <a:pPr lvl="0">
            <a:lnSpc>
              <a:spcPct val="100000"/>
            </a:lnSpc>
            <a:spcBef>
              <a:spcPct val="0"/>
            </a:spcBef>
            <a:spcAft>
              <a:spcPct val="35000"/>
            </a:spcAft>
          </a:pPr>
          <a:endParaRPr lang="zh-CN" altLang="en-US">
            <a:solidFill>
              <a:schemeClr val="tx1"/>
            </a:solidFill>
          </a:endParaRPr>
        </a:p>
      </dsp:txBody>
      <dsp:txXfrm>
        <a:off x="4234996" y="689519"/>
        <a:ext cx="506818" cy="22785"/>
      </dsp:txXfrm>
    </dsp:sp>
    <dsp:sp modelId="{471E1D7A-61F5-493D-8552-237F34EABA78}">
      <dsp:nvSpPr>
        <dsp:cNvPr id="50" name="圆角矩形 10"/>
        <dsp:cNvSpPr/>
      </dsp:nvSpPr>
      <dsp:spPr bwMode="white">
        <a:xfrm>
          <a:off x="4694177" y="295797"/>
          <a:ext cx="1028861" cy="514430"/>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Body>
        <a:bodyPr lIns="9525" tIns="9525" rIns="9525" bIns="9525"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zh-CN" altLang="en-US"/>
            <a:t>各类考试</a:t>
          </a:r>
        </a:p>
      </dsp:txBody>
      <dsp:txXfrm>
        <a:off x="4709244" y="310864"/>
        <a:ext cx="998727" cy="484296"/>
      </dsp:txXfrm>
    </dsp:sp>
    <dsp:sp modelId="{0682034E-40BB-485F-B48B-518A47402DB4}">
      <dsp:nvSpPr>
        <dsp:cNvPr id="12" name="任意多边形 11"/>
        <dsp:cNvSpPr/>
      </dsp:nvSpPr>
      <dsp:spPr bwMode="white">
        <a:xfrm>
          <a:off x="4234996" y="985316"/>
          <a:ext cx="506818" cy="22785"/>
        </a:xfrm>
        <a:custGeom>
          <a:rect l="l" t="t" r="r" b="b"/>
          <a:pathLst>
            <a:path w="798" h="36">
              <a:moveTo>
                <a:pt x="75" y="-215"/>
              </a:moveTo>
              <a:lnTo>
                <a:pt x="723" y="251"/>
              </a:lnTo>
            </a:path>
          </a:pathLst>
        </a:custGeom>
      </dsp:spPr>
      <dsp:style>
        <a:lnRef idx="2">
          <a:schemeClr val="accent1">
            <a:shade val="80000"/>
          </a:schemeClr>
        </a:lnRef>
        <a:fillRef idx="0">
          <a:schemeClr val="accent1"/>
        </a:fillRef>
        <a:effectRef idx="0">
          <a:scrgbClr r="0" g="0" b="0"/>
        </a:effectRef>
        <a:fontRef idx="minor"/>
      </dsp:style>
      <dsp:txBody>
        <a:bodyPr lIns="12700" tIns="0" rIns="12700" bIns="0" anchor="ctr"/>
        <a:lstStyle>
          <a:lvl1pPr algn="ctr">
            <a:defRPr sz="500"/>
          </a:lvl1pPr>
          <a:lvl2pPr marL="57150" indent="-57150" algn="ctr">
            <a:defRPr sz="400"/>
          </a:lvl2pPr>
          <a:lvl3pPr marL="114300" indent="-57150" algn="ctr">
            <a:defRPr sz="400"/>
          </a:lvl3pPr>
          <a:lvl4pPr marL="171450" indent="-57150" algn="ctr">
            <a:defRPr sz="400"/>
          </a:lvl4pPr>
          <a:lvl5pPr marL="228600" indent="-57150" algn="ctr">
            <a:defRPr sz="400"/>
          </a:lvl5pPr>
          <a:lvl6pPr marL="285750" indent="-57150" algn="ctr">
            <a:defRPr sz="400"/>
          </a:lvl6pPr>
          <a:lvl7pPr marL="342900" indent="-57150" algn="ctr">
            <a:defRPr sz="400"/>
          </a:lvl7pPr>
          <a:lvl8pPr marL="400050" indent="-57150" algn="ctr">
            <a:defRPr sz="400"/>
          </a:lvl8pPr>
          <a:lvl9pPr marL="457200" indent="-57150" algn="ctr">
            <a:defRPr sz="400"/>
          </a:lvl9pPr>
        </a:lstStyle>
        <a:p>
          <a:pPr lvl="0">
            <a:lnSpc>
              <a:spcPct val="100000"/>
            </a:lnSpc>
            <a:spcBef>
              <a:spcPct val="0"/>
            </a:spcBef>
            <a:spcAft>
              <a:spcPct val="35000"/>
            </a:spcAft>
          </a:pPr>
          <a:endParaRPr lang="zh-CN" altLang="en-US">
            <a:solidFill>
              <a:schemeClr val="tx1"/>
            </a:solidFill>
          </a:endParaRPr>
        </a:p>
      </dsp:txBody>
      <dsp:txXfrm>
        <a:off x="4234996" y="985316"/>
        <a:ext cx="506818" cy="22785"/>
      </dsp:txXfrm>
    </dsp:sp>
    <dsp:sp modelId="{3910F18F-8C38-4CF5-AF12-24FFDCBD8DF9}">
      <dsp:nvSpPr>
        <dsp:cNvPr id="13" name="圆角矩形 12"/>
        <dsp:cNvSpPr/>
      </dsp:nvSpPr>
      <dsp:spPr bwMode="white">
        <a:xfrm>
          <a:off x="4694177" y="887392"/>
          <a:ext cx="1028861" cy="514430"/>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Body>
        <a:bodyPr lIns="9525" tIns="9525" rIns="9525" bIns="9525"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zh-CN" altLang="en-US"/>
            <a:t>生活</a:t>
          </a:r>
        </a:p>
      </dsp:txBody>
      <dsp:txXfrm>
        <a:off x="4709244" y="902459"/>
        <a:ext cx="998727" cy="484296"/>
      </dsp:txXfrm>
    </dsp:sp>
    <dsp:sp modelId="{021DBA3E-BFBA-495D-BA46-77F5107F3234}">
      <dsp:nvSpPr>
        <dsp:cNvPr id="14" name="任意多边形 13"/>
        <dsp:cNvSpPr/>
      </dsp:nvSpPr>
      <dsp:spPr bwMode="white">
        <a:xfrm>
          <a:off x="1050550" y="2094557"/>
          <a:ext cx="1114090" cy="22785"/>
        </a:xfrm>
        <a:custGeom>
          <a:rect l="l" t="t" r="r" b="b"/>
          <a:pathLst>
            <a:path w="1754" h="36">
              <a:moveTo>
                <a:pt x="553" y="-797"/>
              </a:moveTo>
              <a:lnTo>
                <a:pt x="1201" y="833"/>
              </a:lnTo>
            </a:path>
          </a:pathLst>
        </a:custGeom>
      </dsp:spPr>
      <dsp:style>
        <a:lnRef idx="2">
          <a:schemeClr val="accent1">
            <a:shade val="60000"/>
          </a:schemeClr>
        </a:lnRef>
        <a:fillRef idx="0">
          <a:schemeClr val="accent1"/>
        </a:fillRef>
        <a:effectRef idx="0">
          <a:scrgbClr r="0" g="0" b="0"/>
        </a:effectRef>
        <a:fontRef idx="minor"/>
      </dsp:style>
      <dsp:txBody>
        <a:bodyPr lIns="12700" tIns="0" rIns="12700" bIns="0" anchor="ctr"/>
        <a:lstStyle>
          <a:lvl1pPr algn="ctr">
            <a:defRPr sz="500"/>
          </a:lvl1pPr>
          <a:lvl2pPr marL="57150" indent="-57150" algn="ctr">
            <a:defRPr sz="400"/>
          </a:lvl2pPr>
          <a:lvl3pPr marL="114300" indent="-57150" algn="ctr">
            <a:defRPr sz="400"/>
          </a:lvl3pPr>
          <a:lvl4pPr marL="171450" indent="-57150" algn="ctr">
            <a:defRPr sz="400"/>
          </a:lvl4pPr>
          <a:lvl5pPr marL="228600" indent="-57150" algn="ctr">
            <a:defRPr sz="400"/>
          </a:lvl5pPr>
          <a:lvl6pPr marL="285750" indent="-57150" algn="ctr">
            <a:defRPr sz="400"/>
          </a:lvl6pPr>
          <a:lvl7pPr marL="342900" indent="-57150" algn="ctr">
            <a:defRPr sz="400"/>
          </a:lvl7pPr>
          <a:lvl8pPr marL="400050" indent="-57150" algn="ctr">
            <a:defRPr sz="400"/>
          </a:lvl8pPr>
          <a:lvl9pPr marL="457200" indent="-57150" algn="ctr">
            <a:defRPr sz="400"/>
          </a:lvl9pPr>
        </a:lstStyle>
        <a:p>
          <a:pPr lvl="0">
            <a:lnSpc>
              <a:spcPct val="100000"/>
            </a:lnSpc>
            <a:spcBef>
              <a:spcPct val="0"/>
            </a:spcBef>
            <a:spcAft>
              <a:spcPct val="35000"/>
            </a:spcAft>
          </a:pPr>
          <a:endParaRPr lang="zh-CN" altLang="en-US">
            <a:solidFill>
              <a:schemeClr val="tx1"/>
            </a:solidFill>
          </a:endParaRPr>
        </a:p>
      </dsp:txBody>
      <dsp:txXfrm>
        <a:off x="1050550" y="2094557"/>
        <a:ext cx="1114090" cy="22785"/>
      </dsp:txXfrm>
    </dsp:sp>
    <dsp:sp modelId="{4DD3DD13-0987-4E24-980D-D4EA01BDAAD0}">
      <dsp:nvSpPr>
        <dsp:cNvPr id="15" name="圆角矩形 14"/>
        <dsp:cNvSpPr/>
      </dsp:nvSpPr>
      <dsp:spPr bwMode="white">
        <a:xfrm>
          <a:off x="1813367" y="2366380"/>
          <a:ext cx="1028861" cy="514430"/>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Body>
        <a:bodyPr lIns="9525" tIns="9525" rIns="9525" bIns="9525"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zh-CN" altLang="en-US"/>
            <a:t>课程特点</a:t>
          </a:r>
        </a:p>
      </dsp:txBody>
      <dsp:txXfrm>
        <a:off x="1828434" y="2381447"/>
        <a:ext cx="998727" cy="484296"/>
      </dsp:txXfrm>
    </dsp:sp>
    <dsp:sp modelId="{6DC69170-53F7-4EE1-9A4D-D6CD68B8427F}">
      <dsp:nvSpPr>
        <dsp:cNvPr id="16" name="任意多边形 15"/>
        <dsp:cNvSpPr/>
      </dsp:nvSpPr>
      <dsp:spPr bwMode="white">
        <a:xfrm>
          <a:off x="2421640" y="2020608"/>
          <a:ext cx="1252720" cy="22785"/>
        </a:xfrm>
        <a:custGeom>
          <a:rect l="l" t="t" r="r" b="b"/>
          <a:pathLst>
            <a:path w="1973" h="36">
              <a:moveTo>
                <a:pt x="662" y="950"/>
              </a:moveTo>
              <a:lnTo>
                <a:pt x="1310" y="-914"/>
              </a:lnTo>
            </a:path>
          </a:pathLst>
        </a:custGeom>
      </dsp:spPr>
      <dsp:style>
        <a:lnRef idx="2">
          <a:schemeClr val="accent1">
            <a:shade val="80000"/>
          </a:schemeClr>
        </a:lnRef>
        <a:fillRef idx="0">
          <a:schemeClr val="accent1"/>
        </a:fillRef>
        <a:effectRef idx="0">
          <a:scrgbClr r="0" g="0" b="0"/>
        </a:effectRef>
        <a:fontRef idx="minor"/>
      </dsp:style>
      <dsp:txBody>
        <a:bodyPr lIns="12700" tIns="0" rIns="12700" bIns="0" anchor="ctr"/>
        <a:lstStyle>
          <a:lvl1pPr algn="ctr">
            <a:defRPr sz="500"/>
          </a:lvl1pPr>
          <a:lvl2pPr marL="57150" indent="-57150" algn="ctr">
            <a:defRPr sz="400"/>
          </a:lvl2pPr>
          <a:lvl3pPr marL="114300" indent="-57150" algn="ctr">
            <a:defRPr sz="400"/>
          </a:lvl3pPr>
          <a:lvl4pPr marL="171450" indent="-57150" algn="ctr">
            <a:defRPr sz="400"/>
          </a:lvl4pPr>
          <a:lvl5pPr marL="228600" indent="-57150" algn="ctr">
            <a:defRPr sz="400"/>
          </a:lvl5pPr>
          <a:lvl6pPr marL="285750" indent="-57150" algn="ctr">
            <a:defRPr sz="400"/>
          </a:lvl6pPr>
          <a:lvl7pPr marL="342900" indent="-57150" algn="ctr">
            <a:defRPr sz="400"/>
          </a:lvl7pPr>
          <a:lvl8pPr marL="400050" indent="-57150" algn="ctr">
            <a:defRPr sz="400"/>
          </a:lvl8pPr>
          <a:lvl9pPr marL="457200" indent="-57150" algn="ctr">
            <a:defRPr sz="400"/>
          </a:lvl9pPr>
        </a:lstStyle>
        <a:p>
          <a:pPr lvl="0">
            <a:lnSpc>
              <a:spcPct val="100000"/>
            </a:lnSpc>
            <a:spcBef>
              <a:spcPct val="0"/>
            </a:spcBef>
            <a:spcAft>
              <a:spcPct val="35000"/>
            </a:spcAft>
          </a:pPr>
          <a:endParaRPr lang="zh-CN" altLang="en-US">
            <a:solidFill>
              <a:schemeClr val="tx1"/>
            </a:solidFill>
          </a:endParaRPr>
        </a:p>
      </dsp:txBody>
      <dsp:txXfrm>
        <a:off x="2421640" y="2020608"/>
        <a:ext cx="1252720" cy="22785"/>
      </dsp:txXfrm>
    </dsp:sp>
    <dsp:sp modelId="{A3B4F6B2-759D-4532-8A5C-DC7EB4003EA0}">
      <dsp:nvSpPr>
        <dsp:cNvPr id="17" name="圆角矩形 16"/>
        <dsp:cNvSpPr/>
      </dsp:nvSpPr>
      <dsp:spPr bwMode="white">
        <a:xfrm>
          <a:off x="3253772" y="1183190"/>
          <a:ext cx="1028861" cy="514430"/>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Body>
        <a:bodyPr lIns="9525" tIns="9525" rIns="9525" bIns="9525"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zh-CN" altLang="en-US"/>
            <a:t>知识点细碎</a:t>
          </a:r>
        </a:p>
      </dsp:txBody>
      <dsp:txXfrm>
        <a:off x="3268839" y="1198257"/>
        <a:ext cx="998727" cy="484296"/>
      </dsp:txXfrm>
    </dsp:sp>
    <dsp:sp modelId="{D95CD751-51B6-4D03-9AF1-8820FF31725B}">
      <dsp:nvSpPr>
        <dsp:cNvPr id="18" name="任意多边形 17"/>
        <dsp:cNvSpPr/>
      </dsp:nvSpPr>
      <dsp:spPr bwMode="white">
        <a:xfrm>
          <a:off x="2687669" y="2316405"/>
          <a:ext cx="720662" cy="22785"/>
        </a:xfrm>
        <a:custGeom>
          <a:rect l="l" t="t" r="r" b="b"/>
          <a:pathLst>
            <a:path w="1135" h="36">
              <a:moveTo>
                <a:pt x="243" y="484"/>
              </a:moveTo>
              <a:lnTo>
                <a:pt x="892" y="-448"/>
              </a:lnTo>
            </a:path>
          </a:pathLst>
        </a:custGeom>
      </dsp:spPr>
      <dsp:style>
        <a:lnRef idx="2">
          <a:schemeClr val="accent1">
            <a:shade val="80000"/>
          </a:schemeClr>
        </a:lnRef>
        <a:fillRef idx="0">
          <a:schemeClr val="accent1"/>
        </a:fillRef>
        <a:effectRef idx="0">
          <a:scrgbClr r="0" g="0" b="0"/>
        </a:effectRef>
        <a:fontRef idx="minor"/>
      </dsp:style>
      <dsp:txBody>
        <a:bodyPr lIns="12700" tIns="0" rIns="12700" bIns="0" anchor="ctr"/>
        <a:lstStyle>
          <a:lvl1pPr algn="ctr">
            <a:defRPr sz="500"/>
          </a:lvl1pPr>
          <a:lvl2pPr marL="57150" indent="-57150" algn="ctr">
            <a:defRPr sz="400"/>
          </a:lvl2pPr>
          <a:lvl3pPr marL="114300" indent="-57150" algn="ctr">
            <a:defRPr sz="400"/>
          </a:lvl3pPr>
          <a:lvl4pPr marL="171450" indent="-57150" algn="ctr">
            <a:defRPr sz="400"/>
          </a:lvl4pPr>
          <a:lvl5pPr marL="228600" indent="-57150" algn="ctr">
            <a:defRPr sz="400"/>
          </a:lvl5pPr>
          <a:lvl6pPr marL="285750" indent="-57150" algn="ctr">
            <a:defRPr sz="400"/>
          </a:lvl6pPr>
          <a:lvl7pPr marL="342900" indent="-57150" algn="ctr">
            <a:defRPr sz="400"/>
          </a:lvl7pPr>
          <a:lvl8pPr marL="400050" indent="-57150" algn="ctr">
            <a:defRPr sz="400"/>
          </a:lvl8pPr>
          <a:lvl9pPr marL="457200" indent="-57150" algn="ctr">
            <a:defRPr sz="400"/>
          </a:lvl9pPr>
        </a:lstStyle>
        <a:p>
          <a:pPr lvl="0">
            <a:lnSpc>
              <a:spcPct val="100000"/>
            </a:lnSpc>
            <a:spcBef>
              <a:spcPct val="0"/>
            </a:spcBef>
            <a:spcAft>
              <a:spcPct val="35000"/>
            </a:spcAft>
          </a:pPr>
          <a:endParaRPr lang="zh-CN" altLang="en-US">
            <a:solidFill>
              <a:schemeClr val="tx1"/>
            </a:solidFill>
          </a:endParaRPr>
        </a:p>
      </dsp:txBody>
      <dsp:txXfrm>
        <a:off x="2687669" y="2316405"/>
        <a:ext cx="720662" cy="22785"/>
      </dsp:txXfrm>
    </dsp:sp>
    <dsp:sp modelId="{6404B2A1-9E40-4D08-ADC8-A658ABB2CDA5}">
      <dsp:nvSpPr>
        <dsp:cNvPr id="19" name="圆角矩形 18"/>
        <dsp:cNvSpPr/>
      </dsp:nvSpPr>
      <dsp:spPr bwMode="white">
        <a:xfrm>
          <a:off x="3253772" y="1774785"/>
          <a:ext cx="1028861" cy="514430"/>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Body>
        <a:bodyPr lIns="9525" tIns="9525" rIns="9525" bIns="9525"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zh-CN" altLang="en-US"/>
            <a:t>重点突出</a:t>
          </a:r>
        </a:p>
      </dsp:txBody>
      <dsp:txXfrm>
        <a:off x="3268839" y="1789852"/>
        <a:ext cx="998727" cy="484296"/>
      </dsp:txXfrm>
    </dsp:sp>
    <dsp:sp modelId="{68D28E3A-E428-4F95-995C-9756DF4D65EC}">
      <dsp:nvSpPr>
        <dsp:cNvPr id="20" name="任意多边形 19"/>
        <dsp:cNvSpPr/>
      </dsp:nvSpPr>
      <dsp:spPr bwMode="white">
        <a:xfrm>
          <a:off x="2842228" y="2612203"/>
          <a:ext cx="411544" cy="22785"/>
        </a:xfrm>
        <a:custGeom>
          <a:rect l="l" t="t" r="r" b="b"/>
          <a:pathLst>
            <a:path w="648" h="36">
              <a:moveTo>
                <a:pt x="0" y="18"/>
              </a:moveTo>
              <a:lnTo>
                <a:pt x="648" y="18"/>
              </a:lnTo>
            </a:path>
          </a:pathLst>
        </a:custGeom>
      </dsp:spPr>
      <dsp:style>
        <a:lnRef idx="2">
          <a:schemeClr val="accent1">
            <a:shade val="80000"/>
          </a:schemeClr>
        </a:lnRef>
        <a:fillRef idx="0">
          <a:schemeClr val="accent1"/>
        </a:fillRef>
        <a:effectRef idx="0">
          <a:scrgbClr r="0" g="0" b="0"/>
        </a:effectRef>
        <a:fontRef idx="minor"/>
      </dsp:style>
      <dsp:txBody>
        <a:bodyPr lIns="12700" tIns="0" rIns="12700" bIns="0" anchor="ctr"/>
        <a:lstStyle>
          <a:lvl1pPr algn="ctr">
            <a:defRPr sz="500"/>
          </a:lvl1pPr>
          <a:lvl2pPr marL="57150" indent="-57150" algn="ctr">
            <a:defRPr sz="400"/>
          </a:lvl2pPr>
          <a:lvl3pPr marL="114300" indent="-57150" algn="ctr">
            <a:defRPr sz="400"/>
          </a:lvl3pPr>
          <a:lvl4pPr marL="171450" indent="-57150" algn="ctr">
            <a:defRPr sz="400"/>
          </a:lvl4pPr>
          <a:lvl5pPr marL="228600" indent="-57150" algn="ctr">
            <a:defRPr sz="400"/>
          </a:lvl5pPr>
          <a:lvl6pPr marL="285750" indent="-57150" algn="ctr">
            <a:defRPr sz="400"/>
          </a:lvl6pPr>
          <a:lvl7pPr marL="342900" indent="-57150" algn="ctr">
            <a:defRPr sz="400"/>
          </a:lvl7pPr>
          <a:lvl8pPr marL="400050" indent="-57150" algn="ctr">
            <a:defRPr sz="400"/>
          </a:lvl8pPr>
          <a:lvl9pPr marL="457200" indent="-57150" algn="ctr">
            <a:defRPr sz="400"/>
          </a:lvl9pPr>
        </a:lstStyle>
        <a:p>
          <a:pPr lvl="0">
            <a:lnSpc>
              <a:spcPct val="100000"/>
            </a:lnSpc>
            <a:spcBef>
              <a:spcPct val="0"/>
            </a:spcBef>
            <a:spcAft>
              <a:spcPct val="35000"/>
            </a:spcAft>
          </a:pPr>
          <a:endParaRPr lang="zh-CN" altLang="en-US">
            <a:solidFill>
              <a:schemeClr val="tx1"/>
            </a:solidFill>
          </a:endParaRPr>
        </a:p>
      </dsp:txBody>
      <dsp:txXfrm>
        <a:off x="2842228" y="2612203"/>
        <a:ext cx="411544" cy="22785"/>
      </dsp:txXfrm>
    </dsp:sp>
    <dsp:sp modelId="{00BC3F0E-EBCE-4B86-9961-79C2C4ED03FD}">
      <dsp:nvSpPr>
        <dsp:cNvPr id="21" name="圆角矩形 20"/>
        <dsp:cNvSpPr/>
      </dsp:nvSpPr>
      <dsp:spPr bwMode="white">
        <a:xfrm>
          <a:off x="3253772" y="2366380"/>
          <a:ext cx="1028861" cy="514430"/>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Body>
        <a:bodyPr lIns="9525" tIns="9525" rIns="9525" bIns="9525"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zh-CN" altLang="en-US"/>
            <a:t>政策不断更新</a:t>
          </a:r>
        </a:p>
      </dsp:txBody>
      <dsp:txXfrm>
        <a:off x="3268839" y="2381447"/>
        <a:ext cx="998727" cy="484296"/>
      </dsp:txXfrm>
    </dsp:sp>
    <dsp:sp modelId="{781B89AE-6E12-4163-B82C-05E91B88F9E6}">
      <dsp:nvSpPr>
        <dsp:cNvPr id="22" name="任意多边形 21"/>
        <dsp:cNvSpPr/>
      </dsp:nvSpPr>
      <dsp:spPr bwMode="white">
        <a:xfrm>
          <a:off x="2687669" y="2908000"/>
          <a:ext cx="720662" cy="22785"/>
        </a:xfrm>
        <a:custGeom>
          <a:rect l="l" t="t" r="r" b="b"/>
          <a:pathLst>
            <a:path w="1135" h="36">
              <a:moveTo>
                <a:pt x="243" y="-448"/>
              </a:moveTo>
              <a:lnTo>
                <a:pt x="892" y="484"/>
              </a:lnTo>
            </a:path>
          </a:pathLst>
        </a:custGeom>
      </dsp:spPr>
      <dsp:style>
        <a:lnRef idx="2">
          <a:schemeClr val="accent1">
            <a:shade val="80000"/>
          </a:schemeClr>
        </a:lnRef>
        <a:fillRef idx="0">
          <a:schemeClr val="accent1"/>
        </a:fillRef>
        <a:effectRef idx="0">
          <a:scrgbClr r="0" g="0" b="0"/>
        </a:effectRef>
        <a:fontRef idx="minor"/>
      </dsp:style>
      <dsp:txBody>
        <a:bodyPr lIns="12700" tIns="0" rIns="12700" bIns="0" anchor="ctr"/>
        <a:lstStyle>
          <a:lvl1pPr algn="ctr">
            <a:defRPr sz="500"/>
          </a:lvl1pPr>
          <a:lvl2pPr marL="57150" indent="-57150" algn="ctr">
            <a:defRPr sz="400"/>
          </a:lvl2pPr>
          <a:lvl3pPr marL="114300" indent="-57150" algn="ctr">
            <a:defRPr sz="400"/>
          </a:lvl3pPr>
          <a:lvl4pPr marL="171450" indent="-57150" algn="ctr">
            <a:defRPr sz="400"/>
          </a:lvl4pPr>
          <a:lvl5pPr marL="228600" indent="-57150" algn="ctr">
            <a:defRPr sz="400"/>
          </a:lvl5pPr>
          <a:lvl6pPr marL="285750" indent="-57150" algn="ctr">
            <a:defRPr sz="400"/>
          </a:lvl6pPr>
          <a:lvl7pPr marL="342900" indent="-57150" algn="ctr">
            <a:defRPr sz="400"/>
          </a:lvl7pPr>
          <a:lvl8pPr marL="400050" indent="-57150" algn="ctr">
            <a:defRPr sz="400"/>
          </a:lvl8pPr>
          <a:lvl9pPr marL="457200" indent="-57150" algn="ctr">
            <a:defRPr sz="400"/>
          </a:lvl9pPr>
        </a:lstStyle>
        <a:p>
          <a:pPr lvl="0">
            <a:lnSpc>
              <a:spcPct val="100000"/>
            </a:lnSpc>
            <a:spcBef>
              <a:spcPct val="0"/>
            </a:spcBef>
            <a:spcAft>
              <a:spcPct val="35000"/>
            </a:spcAft>
          </a:pPr>
          <a:endParaRPr lang="zh-CN" altLang="en-US">
            <a:solidFill>
              <a:schemeClr val="tx1"/>
            </a:solidFill>
          </a:endParaRPr>
        </a:p>
      </dsp:txBody>
      <dsp:txXfrm>
        <a:off x="2687669" y="2908000"/>
        <a:ext cx="720662" cy="22785"/>
      </dsp:txXfrm>
    </dsp:sp>
    <dsp:sp modelId="{A20AA8D3-55DC-46E8-BE0A-E8FFEF079CC9}">
      <dsp:nvSpPr>
        <dsp:cNvPr id="23" name="圆角矩形 22"/>
        <dsp:cNvSpPr/>
      </dsp:nvSpPr>
      <dsp:spPr bwMode="white">
        <a:xfrm>
          <a:off x="3253772" y="2957975"/>
          <a:ext cx="1028861" cy="514430"/>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Body>
        <a:bodyPr lIns="9525" tIns="9525" rIns="9525" bIns="9525"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zh-CN" altLang="en-US"/>
            <a:t>计算多</a:t>
          </a:r>
          <a:endParaRPr lang="en-US" altLang="zh-CN"/>
        </a:p>
      </dsp:txBody>
      <dsp:txXfrm>
        <a:off x="3268839" y="2973042"/>
        <a:ext cx="998727" cy="484296"/>
      </dsp:txXfrm>
    </dsp:sp>
    <dsp:sp modelId="{E8A7843B-CEA9-4ACF-BC7E-167AF99E5164}">
      <dsp:nvSpPr>
        <dsp:cNvPr id="24" name="任意多边形 23"/>
        <dsp:cNvSpPr/>
      </dsp:nvSpPr>
      <dsp:spPr bwMode="white">
        <a:xfrm>
          <a:off x="2421640" y="3203797"/>
          <a:ext cx="1252720" cy="22785"/>
        </a:xfrm>
        <a:custGeom>
          <a:rect l="l" t="t" r="r" b="b"/>
          <a:pathLst>
            <a:path w="1973" h="36">
              <a:moveTo>
                <a:pt x="662" y="-914"/>
              </a:moveTo>
              <a:lnTo>
                <a:pt x="1310" y="950"/>
              </a:lnTo>
            </a:path>
          </a:pathLst>
        </a:custGeom>
      </dsp:spPr>
      <dsp:style>
        <a:lnRef idx="2">
          <a:schemeClr val="accent1">
            <a:shade val="80000"/>
          </a:schemeClr>
        </a:lnRef>
        <a:fillRef idx="0">
          <a:schemeClr val="accent1"/>
        </a:fillRef>
        <a:effectRef idx="0">
          <a:scrgbClr r="0" g="0" b="0"/>
        </a:effectRef>
        <a:fontRef idx="minor"/>
      </dsp:style>
      <dsp:txBody>
        <a:bodyPr lIns="12700" tIns="0" rIns="12700" bIns="0" anchor="ctr"/>
        <a:lstStyle>
          <a:lvl1pPr algn="ctr">
            <a:defRPr sz="500"/>
          </a:lvl1pPr>
          <a:lvl2pPr marL="57150" indent="-57150" algn="ctr">
            <a:defRPr sz="400"/>
          </a:lvl2pPr>
          <a:lvl3pPr marL="114300" indent="-57150" algn="ctr">
            <a:defRPr sz="400"/>
          </a:lvl3pPr>
          <a:lvl4pPr marL="171450" indent="-57150" algn="ctr">
            <a:defRPr sz="400"/>
          </a:lvl4pPr>
          <a:lvl5pPr marL="228600" indent="-57150" algn="ctr">
            <a:defRPr sz="400"/>
          </a:lvl5pPr>
          <a:lvl6pPr marL="285750" indent="-57150" algn="ctr">
            <a:defRPr sz="400"/>
          </a:lvl6pPr>
          <a:lvl7pPr marL="342900" indent="-57150" algn="ctr">
            <a:defRPr sz="400"/>
          </a:lvl7pPr>
          <a:lvl8pPr marL="400050" indent="-57150" algn="ctr">
            <a:defRPr sz="400"/>
          </a:lvl8pPr>
          <a:lvl9pPr marL="457200" indent="-57150" algn="ctr">
            <a:defRPr sz="400"/>
          </a:lvl9pPr>
        </a:lstStyle>
        <a:p>
          <a:pPr lvl="0">
            <a:lnSpc>
              <a:spcPct val="100000"/>
            </a:lnSpc>
            <a:spcBef>
              <a:spcPct val="0"/>
            </a:spcBef>
            <a:spcAft>
              <a:spcPct val="35000"/>
            </a:spcAft>
          </a:pPr>
          <a:endParaRPr lang="zh-CN" altLang="en-US">
            <a:solidFill>
              <a:schemeClr val="tx1"/>
            </a:solidFill>
          </a:endParaRPr>
        </a:p>
      </dsp:txBody>
      <dsp:txXfrm>
        <a:off x="2421640" y="3203797"/>
        <a:ext cx="1252720" cy="22785"/>
      </dsp:txXfrm>
    </dsp:sp>
    <dsp:sp modelId="{53874C6D-A574-4CAF-97AB-1202AC687F8D}">
      <dsp:nvSpPr>
        <dsp:cNvPr id="25" name="圆角矩形 24"/>
        <dsp:cNvSpPr/>
      </dsp:nvSpPr>
      <dsp:spPr bwMode="white">
        <a:xfrm>
          <a:off x="3253772" y="3549570"/>
          <a:ext cx="1028861" cy="514430"/>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Body>
        <a:bodyPr lIns="9525" tIns="9525" rIns="9525" bIns="9525"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zh-CN" altLang="en-US"/>
            <a:t>需要一定会计基础</a:t>
          </a:r>
        </a:p>
      </dsp:txBody>
      <dsp:txXfrm>
        <a:off x="3268839" y="3564637"/>
        <a:ext cx="998727" cy="484296"/>
      </dsp:txXfrm>
    </dsp:sp>
  </dsp:spTree>
</dsp:drawing>
</file>

<file path=ppt/diagrams/drawing3.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54" name="组合 1"/>
      <dsp:cNvGrpSpPr/>
    </dsp:nvGrpSpPr>
    <dsp:grpSpPr>
      <a:xfrm>
        <a:off x="0" y="0"/>
        <a:ext cx="6096000" cy="4064000"/>
        <a:chExt cx="6096000" cy="4064000"/>
      </a:xfrm>
    </dsp:grpSpPr>
    <dsp:sp modelId="{F03528B7-6E37-42CC-9DB2-A7A0687B20FC}">
      <dsp:nvSpPr>
        <dsp:cNvPr id="3" name="椭圆 2"/>
        <dsp:cNvSpPr/>
      </dsp:nvSpPr>
      <dsp:spPr bwMode="white">
        <a:xfrm>
          <a:off x="2483556" y="1467556"/>
          <a:ext cx="1128889" cy="1128889"/>
        </a:xfrm>
        <a:prstGeom prst="ellipse">
          <a:avLst/>
        </a:prstGeom>
      </dsp:spPr>
      <dsp:style>
        <a:lnRef idx="2">
          <a:schemeClr val="lt1"/>
        </a:lnRef>
        <a:fillRef idx="1">
          <a:schemeClr val="accent1"/>
        </a:fillRef>
        <a:effectRef idx="0">
          <a:scrgbClr r="0" g="0" b="0"/>
        </a:effectRef>
        <a:fontRef idx="minor">
          <a:schemeClr val="lt1"/>
        </a:fontRef>
      </dsp:style>
      <dsp:txBody>
        <a:bodyPr lIns="11430" tIns="11430" rIns="11430" bIns="1143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zh-CN" altLang="en-US" sz="1800" b="1" kern="1200">
              <a:solidFill>
                <a:srgbClr val="D96709"/>
              </a:solidFill>
              <a:latin typeface="微软雅黑" panose="020b0503020204020204" charset="-122"/>
              <a:ea typeface="微软雅黑" panose="020b0503020204020204" charset="-122"/>
              <a:cs typeface="+mn-cs"/>
            </a:rPr>
            <a:t>纳税人</a:t>
          </a:r>
        </a:p>
      </dsp:txBody>
      <dsp:txXfrm>
        <a:off x="2648878" y="1632878"/>
        <a:ext cx="798245" cy="798245"/>
      </dsp:txXfrm>
    </dsp:sp>
    <dsp:sp modelId="{E8A97ED4-1BD4-44F6-824C-921DDE8AF848}">
      <dsp:nvSpPr>
        <dsp:cNvPr id="4" name="任意多边形 3"/>
        <dsp:cNvSpPr/>
      </dsp:nvSpPr>
      <dsp:spPr bwMode="white">
        <a:xfrm>
          <a:off x="2878667" y="1281556"/>
          <a:ext cx="338667" cy="33333"/>
        </a:xfrm>
        <a:custGeom>
          <a:rect l="l" t="t" r="r" b="b"/>
          <a:pathLst>
            <a:path w="533" h="52">
              <a:moveTo>
                <a:pt x="267" y="293"/>
              </a:moveTo>
              <a:lnTo>
                <a:pt x="267" y="-240"/>
              </a:lnTo>
            </a:path>
          </a:pathLst>
        </a:custGeom>
      </dsp:spPr>
      <dsp:style>
        <a:lnRef idx="2">
          <a:schemeClr val="accent1">
            <a:shade val="60000"/>
          </a:schemeClr>
        </a:lnRef>
        <a:fillRef idx="0">
          <a:schemeClr val="accent1"/>
        </a:fillRef>
        <a:effectRef idx="0">
          <a:scrgbClr r="0" g="0" b="0"/>
        </a:effectRef>
        <a:fontRef idx="minor"/>
      </dsp:style>
      <dsp:txBody>
        <a:bodyPr lIns="12700" tIns="0" rIns="12700" bIns="0" anchor="ctr"/>
        <a:lstStyle>
          <a:lvl1pPr algn="ctr">
            <a:defRPr sz="500"/>
          </a:lvl1pPr>
          <a:lvl2pPr marL="57150" indent="-57150" algn="ctr">
            <a:defRPr sz="400"/>
          </a:lvl2pPr>
          <a:lvl3pPr marL="114300" indent="-57150" algn="ctr">
            <a:defRPr sz="400"/>
          </a:lvl3pPr>
          <a:lvl4pPr marL="171450" indent="-57150" algn="ctr">
            <a:defRPr sz="400"/>
          </a:lvl4pPr>
          <a:lvl5pPr marL="228600" indent="-57150" algn="ctr">
            <a:defRPr sz="400"/>
          </a:lvl5pPr>
          <a:lvl6pPr marL="285750" indent="-57150" algn="ctr">
            <a:defRPr sz="400"/>
          </a:lvl6pPr>
          <a:lvl7pPr marL="342900" indent="-57150" algn="ctr">
            <a:defRPr sz="400"/>
          </a:lvl7pPr>
          <a:lvl8pPr marL="400050" indent="-57150" algn="ctr">
            <a:defRPr sz="400"/>
          </a:lvl8pPr>
          <a:lvl9pPr marL="457200" indent="-57150" algn="ctr">
            <a:defRPr sz="400"/>
          </a:lvl9pPr>
        </a:lstStyle>
        <a:p>
          <a:pPr lvl="0">
            <a:lnSpc>
              <a:spcPct val="100000"/>
            </a:lnSpc>
            <a:spcBef>
              <a:spcPct val="0"/>
            </a:spcBef>
            <a:spcAft>
              <a:spcPct val="35000"/>
            </a:spcAft>
          </a:pPr>
          <a:endParaRPr lang="zh-CN" altLang="en-US">
            <a:solidFill>
              <a:schemeClr val="tx1"/>
            </a:solidFill>
          </a:endParaRPr>
        </a:p>
      </dsp:txBody>
      <dsp:txXfrm>
        <a:off x="2878667" y="1281556"/>
        <a:ext cx="338667" cy="33333"/>
      </dsp:txXfrm>
    </dsp:sp>
    <dsp:sp modelId="{2FF3F407-1C91-4B6D-A92E-F994EE44EB65}">
      <dsp:nvSpPr>
        <dsp:cNvPr id="5" name="椭圆 4"/>
        <dsp:cNvSpPr/>
      </dsp:nvSpPr>
      <dsp:spPr bwMode="white">
        <a:xfrm>
          <a:off x="2483556" y="0"/>
          <a:ext cx="1128889" cy="1128889"/>
        </a:xfrm>
        <a:prstGeom prst="ellipse">
          <a:avLst/>
        </a:prstGeom>
      </dsp:spPr>
      <dsp:style>
        <a:lnRef idx="2">
          <a:schemeClr val="lt1"/>
        </a:lnRef>
        <a:fillRef idx="1">
          <a:schemeClr val="accent1"/>
        </a:fillRef>
        <a:effectRef idx="0">
          <a:scrgbClr r="0" g="0" b="0"/>
        </a:effectRef>
        <a:fontRef idx="minor">
          <a:schemeClr val="lt1"/>
        </a:fontRef>
      </dsp:style>
      <dsp:txBody>
        <a:bodyPr lIns="11430" tIns="11430" rIns="11430" bIns="1143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zh-CN" altLang="en-US" sz="1800" b="1">
              <a:latin typeface="微软雅黑" panose="020b0503020204020204" charset="-122"/>
              <a:ea typeface="微软雅黑" panose="020b0503020204020204" charset="-122"/>
            </a:rPr>
            <a:t>负税人</a:t>
          </a:r>
        </a:p>
      </dsp:txBody>
      <dsp:txXfrm>
        <a:off x="2648878" y="165322"/>
        <a:ext cx="798245" cy="798245"/>
      </dsp:txXfrm>
    </dsp:sp>
    <dsp:sp modelId="{F3992100-6706-43B7-B0E1-58E489F9F651}">
      <dsp:nvSpPr>
        <dsp:cNvPr id="6" name="任意多边形 5"/>
        <dsp:cNvSpPr/>
      </dsp:nvSpPr>
      <dsp:spPr bwMode="white">
        <a:xfrm>
          <a:off x="3612444" y="2015333"/>
          <a:ext cx="338667" cy="33333"/>
        </a:xfrm>
        <a:custGeom>
          <a:rect l="l" t="t" r="r" b="b"/>
          <a:pathLst>
            <a:path w="533" h="52">
              <a:moveTo>
                <a:pt x="0" y="26"/>
              </a:moveTo>
              <a:lnTo>
                <a:pt x="533" y="26"/>
              </a:lnTo>
            </a:path>
          </a:pathLst>
        </a:custGeom>
      </dsp:spPr>
      <dsp:style>
        <a:lnRef idx="2">
          <a:schemeClr val="accent1">
            <a:shade val="60000"/>
          </a:schemeClr>
        </a:lnRef>
        <a:fillRef idx="0">
          <a:schemeClr val="accent1"/>
        </a:fillRef>
        <a:effectRef idx="0">
          <a:scrgbClr r="0" g="0" b="0"/>
        </a:effectRef>
        <a:fontRef idx="minor"/>
      </dsp:style>
      <dsp:txBody>
        <a:bodyPr lIns="12700" tIns="0" rIns="12700" bIns="0" anchor="ctr"/>
        <a:lstStyle>
          <a:lvl1pPr algn="ctr">
            <a:defRPr sz="500"/>
          </a:lvl1pPr>
          <a:lvl2pPr marL="57150" indent="-57150" algn="ctr">
            <a:defRPr sz="400"/>
          </a:lvl2pPr>
          <a:lvl3pPr marL="114300" indent="-57150" algn="ctr">
            <a:defRPr sz="400"/>
          </a:lvl3pPr>
          <a:lvl4pPr marL="171450" indent="-57150" algn="ctr">
            <a:defRPr sz="400"/>
          </a:lvl4pPr>
          <a:lvl5pPr marL="228600" indent="-57150" algn="ctr">
            <a:defRPr sz="400"/>
          </a:lvl5pPr>
          <a:lvl6pPr marL="285750" indent="-57150" algn="ctr">
            <a:defRPr sz="400"/>
          </a:lvl6pPr>
          <a:lvl7pPr marL="342900" indent="-57150" algn="ctr">
            <a:defRPr sz="400"/>
          </a:lvl7pPr>
          <a:lvl8pPr marL="400050" indent="-57150" algn="ctr">
            <a:defRPr sz="400"/>
          </a:lvl8pPr>
          <a:lvl9pPr marL="457200" indent="-57150" algn="ctr">
            <a:defRPr sz="400"/>
          </a:lvl9pPr>
        </a:lstStyle>
        <a:p>
          <a:pPr lvl="0">
            <a:lnSpc>
              <a:spcPct val="100000"/>
            </a:lnSpc>
            <a:spcBef>
              <a:spcPct val="0"/>
            </a:spcBef>
            <a:spcAft>
              <a:spcPct val="35000"/>
            </a:spcAft>
          </a:pPr>
          <a:endParaRPr lang="zh-CN" altLang="en-US">
            <a:solidFill>
              <a:schemeClr val="tx1"/>
            </a:solidFill>
          </a:endParaRPr>
        </a:p>
      </dsp:txBody>
      <dsp:txXfrm>
        <a:off x="3612444" y="2015333"/>
        <a:ext cx="338667" cy="33333"/>
      </dsp:txXfrm>
    </dsp:sp>
    <dsp:sp modelId="{C3E61EB9-5F10-424A-A829-50C7A8B7EF29}">
      <dsp:nvSpPr>
        <dsp:cNvPr id="7" name="椭圆 6"/>
        <dsp:cNvSpPr/>
      </dsp:nvSpPr>
      <dsp:spPr bwMode="white">
        <a:xfrm>
          <a:off x="3951111" y="1467556"/>
          <a:ext cx="1128889" cy="1128889"/>
        </a:xfrm>
        <a:prstGeom prst="ellipse">
          <a:avLst/>
        </a:prstGeom>
      </dsp:spPr>
      <dsp:style>
        <a:lnRef idx="2">
          <a:schemeClr val="lt1"/>
        </a:lnRef>
        <a:fillRef idx="1">
          <a:schemeClr val="accent1"/>
        </a:fillRef>
        <a:effectRef idx="0">
          <a:scrgbClr r="0" g="0" b="0"/>
        </a:effectRef>
        <a:fontRef idx="minor">
          <a:schemeClr val="lt1"/>
        </a:fontRef>
      </dsp:style>
      <dsp:txBody>
        <a:bodyPr lIns="8890" tIns="8890" rIns="8890" bIns="889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zh-CN" altLang="en-US" sz="1400" b="1" kern="1200">
              <a:solidFill>
                <a:prstClr val="white"/>
              </a:solidFill>
              <a:latin typeface="微软雅黑" panose="020b0503020204020204" charset="-122"/>
              <a:ea typeface="微软雅黑" panose="020b0503020204020204" charset="-122"/>
              <a:cs typeface="+mn-cs"/>
            </a:rPr>
            <a:t>代收代缴义务人</a:t>
          </a:r>
        </a:p>
      </dsp:txBody>
      <dsp:txXfrm>
        <a:off x="4116433" y="1632878"/>
        <a:ext cx="798245" cy="798245"/>
      </dsp:txXfrm>
    </dsp:sp>
    <dsp:sp modelId="{6F5D8D60-BA84-46FE-ACC0-02795F678934}">
      <dsp:nvSpPr>
        <dsp:cNvPr id="8" name="任意多边形 7"/>
        <dsp:cNvSpPr/>
      </dsp:nvSpPr>
      <dsp:spPr bwMode="white">
        <a:xfrm>
          <a:off x="2878667" y="2749111"/>
          <a:ext cx="338667" cy="33333"/>
        </a:xfrm>
        <a:custGeom>
          <a:rect l="l" t="t" r="r" b="b"/>
          <a:pathLst>
            <a:path w="533" h="52">
              <a:moveTo>
                <a:pt x="267" y="-240"/>
              </a:moveTo>
              <a:lnTo>
                <a:pt x="267" y="293"/>
              </a:lnTo>
            </a:path>
          </a:pathLst>
        </a:custGeom>
      </dsp:spPr>
      <dsp:style>
        <a:lnRef idx="2">
          <a:schemeClr val="accent1">
            <a:shade val="60000"/>
          </a:schemeClr>
        </a:lnRef>
        <a:fillRef idx="0">
          <a:schemeClr val="accent1"/>
        </a:fillRef>
        <a:effectRef idx="0">
          <a:scrgbClr r="0" g="0" b="0"/>
        </a:effectRef>
        <a:fontRef idx="minor"/>
      </dsp:style>
      <dsp:txBody>
        <a:bodyPr lIns="12700" tIns="0" rIns="12700" bIns="0" anchor="ctr"/>
        <a:lstStyle>
          <a:lvl1pPr algn="ctr">
            <a:defRPr sz="500"/>
          </a:lvl1pPr>
          <a:lvl2pPr marL="57150" indent="-57150" algn="ctr">
            <a:defRPr sz="400"/>
          </a:lvl2pPr>
          <a:lvl3pPr marL="114300" indent="-57150" algn="ctr">
            <a:defRPr sz="400"/>
          </a:lvl3pPr>
          <a:lvl4pPr marL="171450" indent="-57150" algn="ctr">
            <a:defRPr sz="400"/>
          </a:lvl4pPr>
          <a:lvl5pPr marL="228600" indent="-57150" algn="ctr">
            <a:defRPr sz="400"/>
          </a:lvl5pPr>
          <a:lvl6pPr marL="285750" indent="-57150" algn="ctr">
            <a:defRPr sz="400"/>
          </a:lvl6pPr>
          <a:lvl7pPr marL="342900" indent="-57150" algn="ctr">
            <a:defRPr sz="400"/>
          </a:lvl7pPr>
          <a:lvl8pPr marL="400050" indent="-57150" algn="ctr">
            <a:defRPr sz="400"/>
          </a:lvl8pPr>
          <a:lvl9pPr marL="457200" indent="-57150" algn="ctr">
            <a:defRPr sz="400"/>
          </a:lvl9pPr>
        </a:lstStyle>
        <a:p>
          <a:pPr lvl="0">
            <a:lnSpc>
              <a:spcPct val="100000"/>
            </a:lnSpc>
            <a:spcBef>
              <a:spcPct val="0"/>
            </a:spcBef>
            <a:spcAft>
              <a:spcPct val="35000"/>
            </a:spcAft>
          </a:pPr>
          <a:endParaRPr lang="zh-CN" altLang="en-US">
            <a:solidFill>
              <a:schemeClr val="tx1"/>
            </a:solidFill>
          </a:endParaRPr>
        </a:p>
      </dsp:txBody>
      <dsp:txXfrm>
        <a:off x="2878667" y="2749111"/>
        <a:ext cx="338667" cy="33333"/>
      </dsp:txXfrm>
    </dsp:sp>
    <dsp:sp modelId="{ECDB300F-372F-43D6-9B0C-40B0FF10410B}">
      <dsp:nvSpPr>
        <dsp:cNvPr id="9" name="椭圆 8"/>
        <dsp:cNvSpPr/>
      </dsp:nvSpPr>
      <dsp:spPr bwMode="white">
        <a:xfrm>
          <a:off x="2483556" y="2935111"/>
          <a:ext cx="1128889" cy="1128889"/>
        </a:xfrm>
        <a:prstGeom prst="ellipse">
          <a:avLst/>
        </a:prstGeom>
      </dsp:spPr>
      <dsp:style>
        <a:lnRef idx="2">
          <a:schemeClr val="lt1"/>
        </a:lnRef>
        <a:fillRef idx="1">
          <a:schemeClr val="accent1"/>
        </a:fillRef>
        <a:effectRef idx="0">
          <a:scrgbClr r="0" g="0" b="0"/>
        </a:effectRef>
        <a:fontRef idx="minor">
          <a:schemeClr val="lt1"/>
        </a:fontRef>
      </dsp:style>
      <dsp:txBody>
        <a:bodyPr lIns="8890" tIns="8890" rIns="8890" bIns="889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marL="0" lvl="0" indent="0" algn="ctr" defTabSz="800100">
            <a:lnSpc>
              <a:spcPct val="90000"/>
            </a:lnSpc>
            <a:spcBef>
              <a:spcPct val="0"/>
            </a:spcBef>
            <a:spcAft>
              <a:spcPct val="35000"/>
            </a:spcAft>
            <a:buNone/>
          </a:pPr>
          <a:r>
            <a:rPr lang="zh-CN" altLang="en-US" sz="1400" b="1" kern="1200">
              <a:solidFill>
                <a:prstClr val="white"/>
              </a:solidFill>
              <a:latin typeface="微软雅黑" panose="020b0503020204020204" charset="-122"/>
              <a:ea typeface="微软雅黑" panose="020b0503020204020204" charset="-122"/>
              <a:cs typeface="+mn-cs"/>
            </a:rPr>
            <a:t>代征代缴义务人</a:t>
          </a:r>
        </a:p>
      </dsp:txBody>
      <dsp:txXfrm>
        <a:off x="2648878" y="3100433"/>
        <a:ext cx="798245" cy="798245"/>
      </dsp:txXfrm>
    </dsp:sp>
    <dsp:sp modelId="{0D737741-65B9-4B3A-9CB8-8403A2008893}">
      <dsp:nvSpPr>
        <dsp:cNvPr id="10" name="任意多边形 9"/>
        <dsp:cNvSpPr/>
      </dsp:nvSpPr>
      <dsp:spPr bwMode="white">
        <a:xfrm>
          <a:off x="2144889" y="2015333"/>
          <a:ext cx="338667" cy="33333"/>
        </a:xfrm>
        <a:custGeom>
          <a:rect l="l" t="t" r="r" b="b"/>
          <a:pathLst>
            <a:path w="533" h="52">
              <a:moveTo>
                <a:pt x="533" y="26"/>
              </a:moveTo>
              <a:lnTo>
                <a:pt x="0" y="26"/>
              </a:lnTo>
            </a:path>
          </a:pathLst>
        </a:custGeom>
      </dsp:spPr>
      <dsp:style>
        <a:lnRef idx="2">
          <a:schemeClr val="accent1">
            <a:shade val="60000"/>
          </a:schemeClr>
        </a:lnRef>
        <a:fillRef idx="0">
          <a:schemeClr val="accent1"/>
        </a:fillRef>
        <a:effectRef idx="0">
          <a:scrgbClr r="0" g="0" b="0"/>
        </a:effectRef>
        <a:fontRef idx="minor"/>
      </dsp:style>
      <dsp:txBody>
        <a:bodyPr lIns="12700" tIns="0" rIns="12700" bIns="0" anchor="ctr"/>
        <a:lstStyle>
          <a:lvl1pPr algn="ctr">
            <a:defRPr sz="500"/>
          </a:lvl1pPr>
          <a:lvl2pPr marL="57150" indent="-57150" algn="ctr">
            <a:defRPr sz="400"/>
          </a:lvl2pPr>
          <a:lvl3pPr marL="114300" indent="-57150" algn="ctr">
            <a:defRPr sz="400"/>
          </a:lvl3pPr>
          <a:lvl4pPr marL="171450" indent="-57150" algn="ctr">
            <a:defRPr sz="400"/>
          </a:lvl4pPr>
          <a:lvl5pPr marL="228600" indent="-57150" algn="ctr">
            <a:defRPr sz="400"/>
          </a:lvl5pPr>
          <a:lvl6pPr marL="285750" indent="-57150" algn="ctr">
            <a:defRPr sz="400"/>
          </a:lvl6pPr>
          <a:lvl7pPr marL="342900" indent="-57150" algn="ctr">
            <a:defRPr sz="400"/>
          </a:lvl7pPr>
          <a:lvl8pPr marL="400050" indent="-57150" algn="ctr">
            <a:defRPr sz="400"/>
          </a:lvl8pPr>
          <a:lvl9pPr marL="457200" indent="-57150" algn="ctr">
            <a:defRPr sz="400"/>
          </a:lvl9pPr>
        </a:lstStyle>
        <a:p>
          <a:pPr lvl="0">
            <a:lnSpc>
              <a:spcPct val="100000"/>
            </a:lnSpc>
            <a:spcBef>
              <a:spcPct val="0"/>
            </a:spcBef>
            <a:spcAft>
              <a:spcPct val="35000"/>
            </a:spcAft>
          </a:pPr>
          <a:endParaRPr lang="zh-CN" altLang="en-US">
            <a:solidFill>
              <a:schemeClr val="tx1"/>
            </a:solidFill>
          </a:endParaRPr>
        </a:p>
      </dsp:txBody>
      <dsp:txXfrm>
        <a:off x="2144889" y="2015333"/>
        <a:ext cx="338667" cy="33333"/>
      </dsp:txXfrm>
    </dsp:sp>
    <dsp:sp modelId="{5D5094BF-9D1E-4FD3-98C9-282EE87C41B4}">
      <dsp:nvSpPr>
        <dsp:cNvPr id="55" name="椭圆 10"/>
        <dsp:cNvSpPr/>
      </dsp:nvSpPr>
      <dsp:spPr bwMode="white">
        <a:xfrm>
          <a:off x="1016000" y="1467556"/>
          <a:ext cx="1128889" cy="1128889"/>
        </a:xfrm>
        <a:prstGeom prst="ellipse">
          <a:avLst/>
        </a:prstGeom>
      </dsp:spPr>
      <dsp:style>
        <a:lnRef idx="2">
          <a:schemeClr val="lt1"/>
        </a:lnRef>
        <a:fillRef idx="1">
          <a:schemeClr val="accent1"/>
        </a:fillRef>
        <a:effectRef idx="0">
          <a:scrgbClr r="0" g="0" b="0"/>
        </a:effectRef>
        <a:fontRef idx="minor">
          <a:schemeClr val="lt1"/>
        </a:fontRef>
      </dsp:style>
      <dsp:txBody>
        <a:bodyPr lIns="8890" tIns="8890" rIns="8890" bIns="889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marL="0" lvl="0" indent="0" algn="ctr" defTabSz="800100">
            <a:lnSpc>
              <a:spcPct val="90000"/>
            </a:lnSpc>
            <a:spcBef>
              <a:spcPct val="0"/>
            </a:spcBef>
            <a:spcAft>
              <a:spcPct val="35000"/>
            </a:spcAft>
            <a:buNone/>
          </a:pPr>
          <a:r>
            <a:rPr lang="zh-CN" altLang="en-US" sz="1400" b="1" kern="1200">
              <a:solidFill>
                <a:prstClr val="white"/>
              </a:solidFill>
              <a:latin typeface="微软雅黑" panose="020b0503020204020204" charset="-122"/>
              <a:ea typeface="微软雅黑" panose="020b0503020204020204" charset="-122"/>
              <a:cs typeface="+mn-cs"/>
            </a:rPr>
            <a:t>代扣代缴义务人</a:t>
          </a:r>
        </a:p>
      </dsp:txBody>
      <dsp:txXfrm>
        <a:off x="1181322" y="1632878"/>
        <a:ext cx="798245" cy="798245"/>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r:blip="">
            <dgm:adjLst/>
          </dgm:shape>
          <dgm:presOf/>
          <dgm:constrLst/>
          <dgm:ruleLst/>
          <dgm:layoutNode name="LevelOneTextNode" styleLbl="node0">
            <dgm:varLst>
              <dgm:chPref val="3"/>
            </dgm:varLst>
            <dgm:alg type="tx"/>
            <dgm:shape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endSty" val="noArr"/>
                        <dgm:param type="begPts" val="midR"/>
                        <dgm:param type="endPts" val="midL"/>
                      </dgm:alg>
                    </dgm:if>
                    <dgm:else name="Name14">
                      <dgm:alg type="conn">
                        <dgm:param type="dim" val="1D"/>
                        <dgm:param type="endSty" val="noArr"/>
                        <dgm:param type="begPts" val="midL"/>
                        <dgm:param type="endPts" val="midR"/>
                      </dgm:alg>
                    </dgm:else>
                  </dgm:choose>
                  <dgm:shape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fact="0.25"/>
                      <dgm:rule type="w" fact="0.8"/>
                      <dgm:rule type="primFontSz" val="5"/>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r:blip="">
                    <dgm:adjLst/>
                  </dgm:shape>
                  <dgm:presOf/>
                  <dgm:constrLst/>
                  <dgm:ruleLst/>
                  <dgm:layoutNode name="LevelTwoTextNode">
                    <dgm:varLst>
                      <dgm:chPref val="3"/>
                    </dgm:varLst>
                    <dgm:alg type="tx"/>
                    <dgm:shape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r:blip="">
            <dgm:adjLst/>
          </dgm:shape>
          <dgm:presOf/>
          <dgm:constrLst/>
          <dgm:ruleLst/>
          <dgm:layoutNode name="LevelOneTextNode" styleLbl="node0">
            <dgm:varLst>
              <dgm:chPref val="3"/>
            </dgm:varLst>
            <dgm:alg type="tx"/>
            <dgm:shape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endSty" val="noArr"/>
                        <dgm:param type="begPts" val="midR"/>
                        <dgm:param type="endPts" val="midL"/>
                      </dgm:alg>
                    </dgm:if>
                    <dgm:else name="Name14">
                      <dgm:alg type="conn">
                        <dgm:param type="dim" val="1D"/>
                        <dgm:param type="endSty" val="noArr"/>
                        <dgm:param type="begPts" val="midL"/>
                        <dgm:param type="endPts" val="midR"/>
                      </dgm:alg>
                    </dgm:else>
                  </dgm:choose>
                  <dgm:shape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fact="0.25"/>
                      <dgm:rule type="w" fact="0.8"/>
                      <dgm:rule type="primFontSz" val="5"/>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r:blip="">
                    <dgm:adjLst/>
                  </dgm:shape>
                  <dgm:presOf/>
                  <dgm:constrLst/>
                  <dgm:ruleLst/>
                  <dgm:layoutNode name="LevelTwoTextNode">
                    <dgm:varLst>
                      <dgm:chPref val="3"/>
                    </dgm:varLst>
                    <dgm:alg type="tx"/>
                    <dgm:shape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r:blip="">
                      <dgm:adjLst/>
                    </dgm:shape>
                    <dgm:presOf/>
                    <dgm:constrLst/>
                    <dgm:ruleLst/>
                    <dgm:forEach name="Name22" ref="repeat"/>
                  </dgm:layoutNode>
                </dgm:layoutNode>
              </dgm:forEach>
            </dgm:forEach>
          </dgm:layoutNode>
        </dgm:layoutNode>
      </dgm:forEach>
    </dgm:forEach>
  </dgm:layoutNode>
</dgm:layoutDef>
</file>

<file path=ppt/diagrams/layout3.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dgm:ruleLst>
      </dgm:layoutNode>
      <dgm:forEach name="Name7" axis="ch">
        <dgm:forEach name="Name8" axis="self" ptType="parTrans">
          <dgm:layoutNode name="Name9">
            <dgm:alg type="conn">
              <dgm:param type="dim" val="1D"/>
              <dgm:param type="begSty" val="noArr"/>
              <dgm:param type="endSty" val="noArr"/>
              <dgm:param type="begPts" val="auto"/>
              <dgm:param type="endPts" val="auto"/>
            </dgm:alg>
            <dgm:shape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fact="0.8"/>
                <dgm:rule type="h" fact="1"/>
                <dgm:rule type="primFontSz" val="5"/>
              </dgm:ruleLst>
            </dgm:layoutNode>
          </dgm:layoutNode>
        </dgm:forEach>
        <dgm:forEach name="Name10" axis="self" ptType="node">
          <dgm:layoutNode name="node" styleLbl="node1">
            <dgm:varLst>
              <dgm:bulletEnabled val="1"/>
            </dgm:varLst>
            <dgm:alg type="tx">
              <dgm:param type="txAnchorVertCh" val="mid"/>
            </dgm:alg>
            <dgm:shape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dgm:ruleLst>
          </dgm:layoutNode>
        </dgm:forEach>
      </dgm:forEach>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234D99D-6DDA-4030-B609-7885E70ABCC9}"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E3533A1-442C-40AC-A7CD-83ABD6030F82}"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31.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32.xml" /><Relationship Id="rId2" Type="http://schemas.openxmlformats.org/officeDocument/2006/relationships/notesMaster" Target="../notesMasters/notesMaster1.xml" /></Relationships>
</file>

<file path=ppt/notesSlides/_rels/notesSlide29.xml.rels>&#65279;<?xml version="1.0" encoding="utf-8" standalone="yes"?><Relationships xmlns="http://schemas.openxmlformats.org/package/2006/relationships"><Relationship Id="rId1" Type="http://schemas.openxmlformats.org/officeDocument/2006/relationships/slide" Target="../slides/slide33.xml" /><Relationship Id="rId2" Type="http://schemas.openxmlformats.org/officeDocument/2006/relationships/notesMaster" Target="../notesMasters/notesMaster1.xml" /></Relationships>
</file>

<file path=ppt/notesSlides/_rels/notesSlide30.xml.rels>&#65279;<?xml version="1.0" encoding="utf-8" standalone="yes"?><Relationships xmlns="http://schemas.openxmlformats.org/package/2006/relationships"><Relationship Id="rId1" Type="http://schemas.openxmlformats.org/officeDocument/2006/relationships/slide" Target="../slides/slide34.xml" /><Relationship Id="rId2" Type="http://schemas.openxmlformats.org/officeDocument/2006/relationships/notesMaster" Target="../notesMasters/notesMaster1.xml" /></Relationships>
</file>

<file path=ppt/notesSlides/_rels/notesSlide31.xml.rels>&#65279;<?xml version="1.0" encoding="utf-8" standalone="yes"?><Relationships xmlns="http://schemas.openxmlformats.org/package/2006/relationships"><Relationship Id="rId1" Type="http://schemas.openxmlformats.org/officeDocument/2006/relationships/slide" Target="../slides/slide35.xml" /><Relationship Id="rId2" Type="http://schemas.openxmlformats.org/officeDocument/2006/relationships/notesMaster" Target="../notesMasters/notesMaster1.xml" /></Relationships>
</file>

<file path=ppt/notesSlides/_rels/notesSlide32.xml.rels>&#65279;<?xml version="1.0" encoding="utf-8" standalone="yes"?><Relationships xmlns="http://schemas.openxmlformats.org/package/2006/relationships"><Relationship Id="rId1" Type="http://schemas.openxmlformats.org/officeDocument/2006/relationships/slide" Target="../slides/slide3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11</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12</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13</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14</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15</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16</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17</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18</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19</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20</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21</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22</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23</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24</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25</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26</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27</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28</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29</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30</a:t>
            </a:fld>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31</a:t>
            </a:fld>
            <a:endParaRPr lang="zh-CN"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32</a:t>
            </a:fld>
            <a:endParaRPr lang="zh-CN"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33</a:t>
            </a:fld>
            <a:endParaRPr lang="zh-CN"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34</a:t>
            </a:fld>
            <a:endParaRPr lang="zh-CN"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35</a:t>
            </a:fld>
            <a:endParaRPr lang="zh-CN"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355A33B-AF60-4697-874C-A23E677F92A5}" type="slidenum">
              <a:rPr lang="zh-CN" altLang="en-US" smtClean="0"/>
              <a:t>36</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435318-F86A-4D80-B023-C17D4658E7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CED0C2-D413-4A92-8643-A6502AD0A4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EDA67B-72F2-42C1-B8B2-F748C84EF1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7EF9A5-18F4-4BD0-B00B-DA32CB6A01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4EAD12-717E-4ADD-A2BF-169CFD9E51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105A2B-B8E4-4CE2-BD06-EE72BAC955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243C13-52A6-4EB5-9819-F481C2139F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86A6A1-95AE-45AE-AC85-7532774A79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F0AF2A-E461-4D03-A745-9311FDCF50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7C31B9-78E0-4DAB-8B74-AF93AD4208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636885-DC4A-48F9-9D54-947CF2FB50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1597819"/>
            <a:ext cx="7772400" cy="1102519"/>
          </a:xfrm>
        </p:spPr>
        <p:txBody>
          <a:bodyPr/>
          <a:lstStyle/>
          <a:p>
            <a:r>
              <a:rPr lang="zh-CN" altLang="en-US"/>
              <a:t>单击此处编辑母版标题样式</a:t>
            </a:r>
            <a:endParaRPr lang="zh-CN" altLang="en-US"/>
          </a:p>
        </p:txBody>
      </p:sp>
      <p:sp>
        <p:nvSpPr>
          <p:cNvPr id="3" name="副标题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3305176"/>
            <a:ext cx="7772400" cy="1021556"/>
          </a:xfrm>
        </p:spPr>
        <p:txBody>
          <a:bodyPr anchor="t"/>
          <a:lstStyle>
            <a:lvl1pPr algn="l">
              <a:defRPr sz="4000" b="1" cap="all"/>
            </a:lvl1pPr>
          </a:lstStyle>
          <a:p>
            <a:r>
              <a:rPr lang="zh-CN" altLang="en-US"/>
              <a:t>单击此处编辑母版标题样式</a:t>
            </a:r>
            <a:endParaRPr lang="zh-CN" altLang="en-US"/>
          </a:p>
        </p:txBody>
      </p:sp>
      <p:sp>
        <p:nvSpPr>
          <p:cNvPr id="3" name="文本占位符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a:t>单击此处编辑母版标题样式</a:t>
            </a:r>
            <a:endParaRPr lang="zh-CN" altLang="en-US"/>
          </a:p>
        </p:txBody>
      </p:sp>
      <p:sp>
        <p:nvSpPr>
          <p:cNvPr id="3" name="文本占位符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1" y="204787"/>
            <a:ext cx="3008313" cy="871538"/>
          </a:xfrm>
        </p:spPr>
        <p:txBody>
          <a:bodyPr anchor="b"/>
          <a:lstStyle>
            <a:lvl1pPr algn="l">
              <a:defRPr sz="2000" b="1"/>
            </a:lvl1pPr>
          </a:lstStyle>
          <a:p>
            <a:r>
              <a:rPr lang="zh-CN" altLang="en-US"/>
              <a:t>单击此处编辑母版标题样式</a:t>
            </a:r>
            <a:endParaRPr lang="zh-CN" altLang="en-US"/>
          </a:p>
        </p:txBody>
      </p:sp>
      <p:sp>
        <p:nvSpPr>
          <p:cNvPr id="3" name="内容占位符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3600450"/>
            <a:ext cx="5486400" cy="425054"/>
          </a:xfrm>
        </p:spPr>
        <p:txBody>
          <a:bodyPr anchor="b"/>
          <a:lstStyle>
            <a:lvl1pPr algn="l">
              <a:defRPr sz="2000" b="1"/>
            </a:lvl1pPr>
          </a:lstStyle>
          <a:p>
            <a:r>
              <a:rPr lang="zh-CN" altLang="en-US"/>
              <a:t>单击此处编辑母版标题样式</a:t>
            </a:r>
            <a:endParaRPr lang="zh-CN" altLang="en-US"/>
          </a:p>
        </p:txBody>
      </p:sp>
      <p:sp>
        <p:nvSpPr>
          <p:cNvPr id="3" name="图片占位符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05979"/>
            <a:ext cx="2057400" cy="4388644"/>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457200" y="205979"/>
            <a:ext cx="6019800" cy="4388644"/>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ags" Target="../tags/tag1.xml" /><Relationship Id="rId4" Type="http://schemas.openxmlformats.org/officeDocument/2006/relationships/image" Target="../media/image2.png" /><Relationship Id="rId5" Type="http://schemas.openxmlformats.org/officeDocument/2006/relationships/image" Target="../media/image3.png" /><Relationship Id="rId6" Type="http://schemas.openxmlformats.org/officeDocument/2006/relationships/tags" Target="../tags/tag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microsoft.com/office/2007/relationships/diagramDrawing" Target="../diagrams/drawing1.xml" /><Relationship Id="rId4" Type="http://schemas.openxmlformats.org/officeDocument/2006/relationships/diagramData" Target="../diagrams/data1.xml" /><Relationship Id="rId5" Type="http://schemas.openxmlformats.org/officeDocument/2006/relationships/diagramLayout" Target="../diagrams/layout1.xml" /><Relationship Id="rId6" Type="http://schemas.openxmlformats.org/officeDocument/2006/relationships/diagramQuickStyle" Target="../diagrams/quickStyle1.xml" /><Relationship Id="rId7" Type="http://schemas.openxmlformats.org/officeDocument/2006/relationships/diagramColors" Target="../diagrams/colors1.xml" /><Relationship Id="rId8"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 Id="rId3" Type="http://schemas.microsoft.com/office/2007/relationships/diagramDrawing" Target="../diagrams/drawing2.xml" /><Relationship Id="rId4" Type="http://schemas.openxmlformats.org/officeDocument/2006/relationships/diagramData" Target="../diagrams/data2.xml" /><Relationship Id="rId5" Type="http://schemas.openxmlformats.org/officeDocument/2006/relationships/diagramLayout" Target="../diagrams/layout2.xml" /><Relationship Id="rId6" Type="http://schemas.openxmlformats.org/officeDocument/2006/relationships/diagramQuickStyle" Target="../diagrams/quickStyle2.xml" /><Relationship Id="rId7" Type="http://schemas.openxmlformats.org/officeDocument/2006/relationships/diagramColors" Target="../diagrams/colors2.xml" /><Relationship Id="rId8"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tags" Target="../tags/tag11.xml" /><Relationship Id="rId7" Type="http://schemas.openxmlformats.org/officeDocument/2006/relationships/tags" Target="../tags/tag12.xml" /><Relationship Id="rId8"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tags" Target="../tags/tag16.xml" /><Relationship Id="rId7" Type="http://schemas.openxmlformats.org/officeDocument/2006/relationships/tags" Target="../tags/tag17.xml" /><Relationship Id="rId8"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tags" Target="../tags/tag22.xml" /><Relationship Id="rId8"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7.xml" /><Relationship Id="rId3" Type="http://schemas.openxmlformats.org/officeDocument/2006/relationships/tags" Target="../tags/tag23.xml" /><Relationship Id="rId4" Type="http://schemas.openxmlformats.org/officeDocument/2006/relationships/tags" Target="../tags/tag24.xml" /><Relationship Id="rId5" Type="http://schemas.openxmlformats.org/officeDocument/2006/relationships/tags" Target="../tags/tag25.xml"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8.xml" /><Relationship Id="rId3" Type="http://schemas.openxmlformats.org/officeDocument/2006/relationships/image" Target="../media/image6.png" /><Relationship Id="rId4" Type="http://schemas.microsoft.com/office/2007/relationships/hdphoto" Target="../media/image7.wdp"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9.xml" /><Relationship Id="rId3" Type="http://schemas.openxmlformats.org/officeDocument/2006/relationships/image" Target="../media/image6.png" /><Relationship Id="rId4" Type="http://schemas.microsoft.com/office/2007/relationships/hdphoto" Target="../media/image7.wdp" /><Relationship Id="rId5" Type="http://schemas.openxmlformats.org/officeDocument/2006/relationships/image" Target="../media/image8.emf" /><Relationship Id="rId6"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0.xml" /><Relationship Id="rId3" Type="http://schemas.openxmlformats.org/officeDocument/2006/relationships/image" Target="../media/image6.png" /><Relationship Id="rId4" Type="http://schemas.microsoft.com/office/2007/relationships/hdphoto" Target="../media/image7.wdp" /><Relationship Id="rId5" Type="http://schemas.openxmlformats.org/officeDocument/2006/relationships/chart" Target="../charts/chart1.xml" /><Relationship Id="rId6" Type="http://schemas.openxmlformats.org/officeDocument/2006/relationships/image" Target="../media/image9.png" /><Relationship Id="rId7"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tags" Target="../tags/tag39.xml" /><Relationship Id="rId13" Type="http://schemas.openxmlformats.org/officeDocument/2006/relationships/tags" Target="../tags/tag40.xml" /><Relationship Id="rId14" Type="http://schemas.openxmlformats.org/officeDocument/2006/relationships/image" Target="../media/image4.png" /><Relationship Id="rId2" Type="http://schemas.openxmlformats.org/officeDocument/2006/relationships/notesSlide" Target="../notesSlides/notesSlide11.xml" /><Relationship Id="rId3" Type="http://schemas.openxmlformats.org/officeDocument/2006/relationships/image" Target="../media/image6.png" /><Relationship Id="rId4" Type="http://schemas.microsoft.com/office/2007/relationships/hdphoto" Target="../media/image7.wdp"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2.xml" /><Relationship Id="rId3" Type="http://schemas.openxmlformats.org/officeDocument/2006/relationships/image" Target="../media/image6.png" /><Relationship Id="rId4" Type="http://schemas.microsoft.com/office/2007/relationships/hdphoto" Target="../media/image7.wdp"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3.xml" /><Relationship Id="rId3" Type="http://schemas.openxmlformats.org/officeDocument/2006/relationships/image" Target="../media/image6.png" /><Relationship Id="rId4" Type="http://schemas.microsoft.com/office/2007/relationships/hdphoto" Target="../media/image7.wdp" /><Relationship Id="rId5" Type="http://schemas.openxmlformats.org/officeDocument/2006/relationships/image" Target="../media/image10.png" /><Relationship Id="rId6" Type="http://schemas.openxmlformats.org/officeDocument/2006/relationships/image" Target="../media/image11.png" /><Relationship Id="rId7" Type="http://schemas.openxmlformats.org/officeDocument/2006/relationships/image" Target="../media/image12.png" /><Relationship Id="rId8"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8.xml" /><Relationship Id="rId11" Type="http://schemas.openxmlformats.org/officeDocument/2006/relationships/tags" Target="../tags/tag49.xml" /><Relationship Id="rId12" Type="http://schemas.openxmlformats.org/officeDocument/2006/relationships/tags" Target="../tags/tag50.xml" /><Relationship Id="rId13" Type="http://schemas.openxmlformats.org/officeDocument/2006/relationships/tags" Target="../tags/tag51.xml" /><Relationship Id="rId14" Type="http://schemas.openxmlformats.org/officeDocument/2006/relationships/tags" Target="../tags/tag52.xml" /><Relationship Id="rId15" Type="http://schemas.openxmlformats.org/officeDocument/2006/relationships/tags" Target="../tags/tag53.xml" /><Relationship Id="rId16" Type="http://schemas.openxmlformats.org/officeDocument/2006/relationships/tags" Target="../tags/tag54.xml" /><Relationship Id="rId17" Type="http://schemas.openxmlformats.org/officeDocument/2006/relationships/tags" Target="../tags/tag55.xml" /><Relationship Id="rId18" Type="http://schemas.openxmlformats.org/officeDocument/2006/relationships/image" Target="../media/image4.png" /><Relationship Id="rId2" Type="http://schemas.openxmlformats.org/officeDocument/2006/relationships/notesSlide" Target="../notesSlides/notesSlide14.xml" /><Relationship Id="rId3" Type="http://schemas.openxmlformats.org/officeDocument/2006/relationships/image" Target="../media/image6.png" /><Relationship Id="rId4" Type="http://schemas.microsoft.com/office/2007/relationships/hdphoto" Target="../media/image7.wdp" /><Relationship Id="rId5" Type="http://schemas.openxmlformats.org/officeDocument/2006/relationships/tags" Target="../tags/tag43.xml" /><Relationship Id="rId6" Type="http://schemas.openxmlformats.org/officeDocument/2006/relationships/tags" Target="../tags/tag44.xml" /><Relationship Id="rId7" Type="http://schemas.openxmlformats.org/officeDocument/2006/relationships/tags" Target="../tags/tag45.xml" /><Relationship Id="rId8" Type="http://schemas.openxmlformats.org/officeDocument/2006/relationships/tags" Target="../tags/tag46.xml" /><Relationship Id="rId9" Type="http://schemas.openxmlformats.org/officeDocument/2006/relationships/tags" Target="../tags/tag4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4.png" /><Relationship Id="rId2" Type="http://schemas.openxmlformats.org/officeDocument/2006/relationships/notesSlide" Target="../notesSlides/notesSlide15.xml" /><Relationship Id="rId3" Type="http://schemas.openxmlformats.org/officeDocument/2006/relationships/image" Target="../media/image6.png" /><Relationship Id="rId4" Type="http://schemas.microsoft.com/office/2007/relationships/hdphoto" Target="../media/image7.wdp" /><Relationship Id="rId5" Type="http://schemas.openxmlformats.org/officeDocument/2006/relationships/image" Target="../media/image13.png" /><Relationship Id="rId6" Type="http://schemas.microsoft.com/office/2007/relationships/hdphoto" Target="../media/image14.wdp" /><Relationship Id="rId7" Type="http://schemas.openxmlformats.org/officeDocument/2006/relationships/image" Target="../media/image15.jpeg" /><Relationship Id="rId8" Type="http://schemas.openxmlformats.org/officeDocument/2006/relationships/image" Target="../media/image16.png" /><Relationship Id="rId9" Type="http://schemas.microsoft.com/office/2007/relationships/hdphoto" Target="../media/image17.wdp"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61.xml" /><Relationship Id="rId11" Type="http://schemas.openxmlformats.org/officeDocument/2006/relationships/tags" Target="../tags/tag62.xml" /><Relationship Id="rId12" Type="http://schemas.openxmlformats.org/officeDocument/2006/relationships/tags" Target="../tags/tag63.xml" /><Relationship Id="rId13" Type="http://schemas.openxmlformats.org/officeDocument/2006/relationships/tags" Target="../tags/tag64.xml" /><Relationship Id="rId14" Type="http://schemas.openxmlformats.org/officeDocument/2006/relationships/tags" Target="../tags/tag65.xml" /><Relationship Id="rId15" Type="http://schemas.openxmlformats.org/officeDocument/2006/relationships/tags" Target="../tags/tag66.xml" /><Relationship Id="rId16" Type="http://schemas.openxmlformats.org/officeDocument/2006/relationships/tags" Target="../tags/tag67.xml" /><Relationship Id="rId17" Type="http://schemas.openxmlformats.org/officeDocument/2006/relationships/tags" Target="../tags/tag68.xml" /><Relationship Id="rId18" Type="http://schemas.openxmlformats.org/officeDocument/2006/relationships/tags" Target="../tags/tag69.xml" /><Relationship Id="rId19" Type="http://schemas.openxmlformats.org/officeDocument/2006/relationships/tags" Target="../tags/tag70.xml" /><Relationship Id="rId2" Type="http://schemas.openxmlformats.org/officeDocument/2006/relationships/notesSlide" Target="../notesSlides/notesSlide16.xml" /><Relationship Id="rId20" Type="http://schemas.openxmlformats.org/officeDocument/2006/relationships/tags" Target="../tags/tag71.xml" /><Relationship Id="rId21" Type="http://schemas.openxmlformats.org/officeDocument/2006/relationships/tags" Target="../tags/tag72.xml" /><Relationship Id="rId22" Type="http://schemas.openxmlformats.org/officeDocument/2006/relationships/tags" Target="../tags/tag73.xml" /><Relationship Id="rId23" Type="http://schemas.openxmlformats.org/officeDocument/2006/relationships/image" Target="../media/image4.png" /><Relationship Id="rId3" Type="http://schemas.openxmlformats.org/officeDocument/2006/relationships/image" Target="../media/image6.png" /><Relationship Id="rId4" Type="http://schemas.microsoft.com/office/2007/relationships/hdphoto" Target="../media/image7.wdp" /><Relationship Id="rId5" Type="http://schemas.openxmlformats.org/officeDocument/2006/relationships/tags" Target="../tags/tag56.xml" /><Relationship Id="rId6" Type="http://schemas.openxmlformats.org/officeDocument/2006/relationships/tags" Target="../tags/tag57.xml" /><Relationship Id="rId7" Type="http://schemas.openxmlformats.org/officeDocument/2006/relationships/tags" Target="../tags/tag58.xml" /><Relationship Id="rId8" Type="http://schemas.openxmlformats.org/officeDocument/2006/relationships/tags" Target="../tags/tag59.xml" /><Relationship Id="rId9" Type="http://schemas.openxmlformats.org/officeDocument/2006/relationships/tags" Target="../tags/tag6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79.xml" /><Relationship Id="rId11" Type="http://schemas.openxmlformats.org/officeDocument/2006/relationships/tags" Target="../tags/tag80.xml" /><Relationship Id="rId12" Type="http://schemas.openxmlformats.org/officeDocument/2006/relationships/tags" Target="../tags/tag81.xml" /><Relationship Id="rId13" Type="http://schemas.openxmlformats.org/officeDocument/2006/relationships/tags" Target="../tags/tag82.xml" /><Relationship Id="rId14" Type="http://schemas.openxmlformats.org/officeDocument/2006/relationships/tags" Target="../tags/tag83.xml" /><Relationship Id="rId15" Type="http://schemas.openxmlformats.org/officeDocument/2006/relationships/tags" Target="../tags/tag84.xml" /><Relationship Id="rId16" Type="http://schemas.openxmlformats.org/officeDocument/2006/relationships/tags" Target="../tags/tag85.xml" /><Relationship Id="rId17" Type="http://schemas.openxmlformats.org/officeDocument/2006/relationships/tags" Target="../tags/tag86.xml" /><Relationship Id="rId18" Type="http://schemas.openxmlformats.org/officeDocument/2006/relationships/tags" Target="../tags/tag87.xml" /><Relationship Id="rId19" Type="http://schemas.openxmlformats.org/officeDocument/2006/relationships/tags" Target="../tags/tag88.xml" /><Relationship Id="rId2" Type="http://schemas.openxmlformats.org/officeDocument/2006/relationships/notesSlide" Target="../notesSlides/notesSlide17.xml" /><Relationship Id="rId20" Type="http://schemas.openxmlformats.org/officeDocument/2006/relationships/tags" Target="../tags/tag89.xml" /><Relationship Id="rId21" Type="http://schemas.openxmlformats.org/officeDocument/2006/relationships/tags" Target="../tags/tag90.xml" /><Relationship Id="rId22" Type="http://schemas.openxmlformats.org/officeDocument/2006/relationships/tags" Target="../tags/tag91.xml" /><Relationship Id="rId23" Type="http://schemas.openxmlformats.org/officeDocument/2006/relationships/tags" Target="../tags/tag92.xml" /><Relationship Id="rId24" Type="http://schemas.openxmlformats.org/officeDocument/2006/relationships/tags" Target="../tags/tag93.xml" /><Relationship Id="rId25" Type="http://schemas.openxmlformats.org/officeDocument/2006/relationships/tags" Target="../tags/tag94.xml" /><Relationship Id="rId26" Type="http://schemas.openxmlformats.org/officeDocument/2006/relationships/tags" Target="../tags/tag95.xml" /><Relationship Id="rId27" Type="http://schemas.openxmlformats.org/officeDocument/2006/relationships/tags" Target="../tags/tag96.xml" /><Relationship Id="rId28" Type="http://schemas.openxmlformats.org/officeDocument/2006/relationships/tags" Target="../tags/tag97.xml" /><Relationship Id="rId29" Type="http://schemas.openxmlformats.org/officeDocument/2006/relationships/tags" Target="../tags/tag98.xml" /><Relationship Id="rId3" Type="http://schemas.openxmlformats.org/officeDocument/2006/relationships/image" Target="../media/image6.png" /><Relationship Id="rId30" Type="http://schemas.openxmlformats.org/officeDocument/2006/relationships/image" Target="../media/image4.png" /><Relationship Id="rId4" Type="http://schemas.microsoft.com/office/2007/relationships/hdphoto" Target="../media/image7.wdp"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tags" Target="../tags/tag78.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04.xml" /><Relationship Id="rId11" Type="http://schemas.openxmlformats.org/officeDocument/2006/relationships/tags" Target="../tags/tag105.xml" /><Relationship Id="rId12" Type="http://schemas.openxmlformats.org/officeDocument/2006/relationships/tags" Target="../tags/tag106.xml" /><Relationship Id="rId13" Type="http://schemas.openxmlformats.org/officeDocument/2006/relationships/tags" Target="../tags/tag107.xml" /><Relationship Id="rId14" Type="http://schemas.openxmlformats.org/officeDocument/2006/relationships/image" Target="../media/image4.png" /><Relationship Id="rId2" Type="http://schemas.openxmlformats.org/officeDocument/2006/relationships/notesSlide" Target="../notesSlides/notesSlide18.xml" /><Relationship Id="rId3" Type="http://schemas.openxmlformats.org/officeDocument/2006/relationships/image" Target="../media/image6.png" /><Relationship Id="rId4" Type="http://schemas.microsoft.com/office/2007/relationships/hdphoto" Target="../media/image7.wdp" /><Relationship Id="rId5" Type="http://schemas.openxmlformats.org/officeDocument/2006/relationships/tags" Target="../tags/tag99.xml" /><Relationship Id="rId6" Type="http://schemas.openxmlformats.org/officeDocument/2006/relationships/tags" Target="../tags/tag100.xml" /><Relationship Id="rId7" Type="http://schemas.openxmlformats.org/officeDocument/2006/relationships/tags" Target="../tags/tag101.xml" /><Relationship Id="rId8" Type="http://schemas.openxmlformats.org/officeDocument/2006/relationships/tags" Target="../tags/tag102.xml" /><Relationship Id="rId9" Type="http://schemas.openxmlformats.org/officeDocument/2006/relationships/tags" Target="../tags/tag10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9.xml" /><Relationship Id="rId3" Type="http://schemas.openxmlformats.org/officeDocument/2006/relationships/image" Target="../media/image6.png" /><Relationship Id="rId4" Type="http://schemas.microsoft.com/office/2007/relationships/hdphoto" Target="../media/image7.wdp" /><Relationship Id="rId5" Type="http://schemas.openxmlformats.org/officeDocument/2006/relationships/image" Target="../media/image18.jpeg" /><Relationship Id="rId6" Type="http://schemas.openxmlformats.org/officeDocument/2006/relationships/image" Target="../media/image19.png" /><Relationship Id="rId7" Type="http://schemas.microsoft.com/office/2007/relationships/hdphoto" Target="../media/image20.wdp" /><Relationship Id="rId8" Type="http://schemas.openxmlformats.org/officeDocument/2006/relationships/image" Target="../media/image4.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13.xml" /><Relationship Id="rId11" Type="http://schemas.openxmlformats.org/officeDocument/2006/relationships/tags" Target="../tags/tag114.xml" /><Relationship Id="rId12" Type="http://schemas.openxmlformats.org/officeDocument/2006/relationships/tags" Target="../tags/tag115.xml" /><Relationship Id="rId13" Type="http://schemas.openxmlformats.org/officeDocument/2006/relationships/tags" Target="../tags/tag116.xml" /><Relationship Id="rId14" Type="http://schemas.openxmlformats.org/officeDocument/2006/relationships/tags" Target="../tags/tag117.xml" /><Relationship Id="rId15" Type="http://schemas.openxmlformats.org/officeDocument/2006/relationships/tags" Target="../tags/tag118.xml" /><Relationship Id="rId16" Type="http://schemas.openxmlformats.org/officeDocument/2006/relationships/tags" Target="../tags/tag119.xml" /><Relationship Id="rId17" Type="http://schemas.openxmlformats.org/officeDocument/2006/relationships/tags" Target="../tags/tag120.xml" /><Relationship Id="rId18" Type="http://schemas.openxmlformats.org/officeDocument/2006/relationships/tags" Target="../tags/tag121.xml" /><Relationship Id="rId19" Type="http://schemas.openxmlformats.org/officeDocument/2006/relationships/tags" Target="../tags/tag122.xml" /><Relationship Id="rId2" Type="http://schemas.openxmlformats.org/officeDocument/2006/relationships/notesSlide" Target="../notesSlides/notesSlide20.xml" /><Relationship Id="rId20" Type="http://schemas.openxmlformats.org/officeDocument/2006/relationships/image" Target="../media/image4.png" /><Relationship Id="rId3" Type="http://schemas.openxmlformats.org/officeDocument/2006/relationships/image" Target="../media/image6.png" /><Relationship Id="rId4" Type="http://schemas.microsoft.com/office/2007/relationships/hdphoto" Target="../media/image7.wdp"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tags" Target="../tags/tag110.xml" /><Relationship Id="rId8" Type="http://schemas.openxmlformats.org/officeDocument/2006/relationships/tags" Target="../tags/tag111.xml" /><Relationship Id="rId9" Type="http://schemas.openxmlformats.org/officeDocument/2006/relationships/tags" Target="../tags/tag11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1.xml" /><Relationship Id="rId3" Type="http://schemas.openxmlformats.org/officeDocument/2006/relationships/image" Target="../media/image4.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2.xml" /><Relationship Id="rId3" Type="http://schemas.openxmlformats.org/officeDocument/2006/relationships/image" Target="../media/image6.png" /><Relationship Id="rId4" Type="http://schemas.microsoft.com/office/2007/relationships/hdphoto" Target="../media/image7.wdp" /><Relationship Id="rId5" Type="http://schemas.openxmlformats.org/officeDocument/2006/relationships/image" Target="../media/image21.png" /><Relationship Id="rId6" Type="http://schemas.openxmlformats.org/officeDocument/2006/relationships/image" Target="../media/image4.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4.png" /><Relationship Id="rId2" Type="http://schemas.openxmlformats.org/officeDocument/2006/relationships/notesSlide" Target="../notesSlides/notesSlide23.xml" /><Relationship Id="rId3" Type="http://schemas.openxmlformats.org/officeDocument/2006/relationships/image" Target="../media/image6.png" /><Relationship Id="rId4" Type="http://schemas.microsoft.com/office/2007/relationships/hdphoto" Target="../media/image7.wdp" /><Relationship Id="rId5" Type="http://schemas.microsoft.com/office/2007/relationships/diagramDrawing" Target="../diagrams/drawing3.xml" /><Relationship Id="rId6" Type="http://schemas.openxmlformats.org/officeDocument/2006/relationships/diagramData" Target="../diagrams/data3.xml" /><Relationship Id="rId7" Type="http://schemas.openxmlformats.org/officeDocument/2006/relationships/diagramLayout" Target="../diagrams/layout3.xml" /><Relationship Id="rId8" Type="http://schemas.openxmlformats.org/officeDocument/2006/relationships/diagramQuickStyle" Target="../diagrams/quickStyle3.xml" /><Relationship Id="rId9" Type="http://schemas.openxmlformats.org/officeDocument/2006/relationships/diagramColors" Target="../diagrams/colors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4.xml" /><Relationship Id="rId3" Type="http://schemas.openxmlformats.org/officeDocument/2006/relationships/image" Target="../media/image6.png" /><Relationship Id="rId4" Type="http://schemas.microsoft.com/office/2007/relationships/hdphoto" Target="../media/image7.wdp" /><Relationship Id="rId5" Type="http://schemas.openxmlformats.org/officeDocument/2006/relationships/image" Target="../media/image21.png" /><Relationship Id="rId6" Type="http://schemas.openxmlformats.org/officeDocument/2006/relationships/image" Target="../media/image4.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5.xml" /><Relationship Id="rId3" Type="http://schemas.openxmlformats.org/officeDocument/2006/relationships/image" Target="../media/image6.png" /><Relationship Id="rId4" Type="http://schemas.microsoft.com/office/2007/relationships/hdphoto" Target="../media/image7.wdp"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image" Target="../media/image4.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6.xml" /><Relationship Id="rId3" Type="http://schemas.openxmlformats.org/officeDocument/2006/relationships/image" Target="../media/image6.png" /><Relationship Id="rId4" Type="http://schemas.microsoft.com/office/2007/relationships/hdphoto" Target="../media/image7.wdp" /><Relationship Id="rId5" Type="http://schemas.openxmlformats.org/officeDocument/2006/relationships/image" Target="../media/image4.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7.xml" /><Relationship Id="rId3" Type="http://schemas.openxmlformats.org/officeDocument/2006/relationships/image" Target="../media/image6.png" /><Relationship Id="rId4" Type="http://schemas.microsoft.com/office/2007/relationships/hdphoto" Target="../media/image7.wdp" /><Relationship Id="rId5" Type="http://schemas.openxmlformats.org/officeDocument/2006/relationships/image" Target="../media/image22.png" /><Relationship Id="rId6" Type="http://schemas.openxmlformats.org/officeDocument/2006/relationships/image" Target="../media/image23.png" /><Relationship Id="rId7" Type="http://schemas.openxmlformats.org/officeDocument/2006/relationships/image" Target="../media/image4.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8.xml" /><Relationship Id="rId3" Type="http://schemas.openxmlformats.org/officeDocument/2006/relationships/image" Target="../media/image6.png" /><Relationship Id="rId4" Type="http://schemas.microsoft.com/office/2007/relationships/hdphoto" Target="../media/image7.wdp" /><Relationship Id="rId5" Type="http://schemas.openxmlformats.org/officeDocument/2006/relationships/image" Target="../media/image4.pn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4.png" /><Relationship Id="rId2" Type="http://schemas.openxmlformats.org/officeDocument/2006/relationships/notesSlide" Target="../notesSlides/notesSlide29.xml" /><Relationship Id="rId3" Type="http://schemas.openxmlformats.org/officeDocument/2006/relationships/image" Target="../media/image6.png" /><Relationship Id="rId4" Type="http://schemas.microsoft.com/office/2007/relationships/hdphoto" Target="../media/image7.wdp" /><Relationship Id="rId5" Type="http://schemas.openxmlformats.org/officeDocument/2006/relationships/tags" Target="../tags/tag126.xml" /><Relationship Id="rId6" Type="http://schemas.openxmlformats.org/officeDocument/2006/relationships/tags" Target="../tags/tag127.xml" /><Relationship Id="rId7" Type="http://schemas.openxmlformats.org/officeDocument/2006/relationships/tags" Target="../tags/tag128.xml" /><Relationship Id="rId8" Type="http://schemas.openxmlformats.org/officeDocument/2006/relationships/tags" Target="../tags/tag129.xml" /><Relationship Id="rId9" Type="http://schemas.openxmlformats.org/officeDocument/2006/relationships/tags" Target="../tags/tag130.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0.xml" /><Relationship Id="rId3" Type="http://schemas.openxmlformats.org/officeDocument/2006/relationships/image" Target="../media/image6.png" /><Relationship Id="rId4" Type="http://schemas.microsoft.com/office/2007/relationships/hdphoto" Target="../media/image7.wdp" /><Relationship Id="rId5" Type="http://schemas.openxmlformats.org/officeDocument/2006/relationships/image" Target="../media/image4.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1.xml" /><Relationship Id="rId3" Type="http://schemas.openxmlformats.org/officeDocument/2006/relationships/image" Target="../media/image6.png" /><Relationship Id="rId4" Type="http://schemas.microsoft.com/office/2007/relationships/hdphoto" Target="../media/image7.wdp" /><Relationship Id="rId5" Type="http://schemas.openxmlformats.org/officeDocument/2006/relationships/image" Target="../media/image4.pn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36.xml" /><Relationship Id="rId11" Type="http://schemas.openxmlformats.org/officeDocument/2006/relationships/image" Target="../media/image4.png" /><Relationship Id="rId2" Type="http://schemas.openxmlformats.org/officeDocument/2006/relationships/notesSlide" Target="../notesSlides/notesSlide32.xml" /><Relationship Id="rId3" Type="http://schemas.openxmlformats.org/officeDocument/2006/relationships/image" Target="../media/image6.png" /><Relationship Id="rId4" Type="http://schemas.microsoft.com/office/2007/relationships/hdphoto" Target="../media/image7.wdp"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142026034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5F83AE"/>
        </a:solidFill>
        <a:effectLst/>
      </p:bgPr>
    </p:bg>
    <p:spTree>
      <p:nvGrpSpPr>
        <p:cNvPr id="1" name=""/>
        <p:cNvGrpSpPr/>
        <p:nvPr/>
      </p:nvGrpSpPr>
      <p:grpSpPr>
        <a:xfrm>
          <a:off x="0" y="0"/>
          <a:ext cx="0" cy="0"/>
        </a:xfrm>
      </p:grpSpPr>
      <p:pic>
        <p:nvPicPr>
          <p:cNvPr id="5" name="Picture 2" descr="C:\Users\Administrator\Desktop\a29f1beb60c4d8f7105895a6845b1ddb.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3568" y="354583"/>
            <a:ext cx="8976318" cy="4803998"/>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C:\Users\Administrator\Desktop\a29f1beb60c4d8f7105895a6845b1ddb.png"/>
          <p:cNvPicPr>
            <a:picLocks noChangeAspect="1" noChangeArrowheads="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bwMode="auto">
          <a:xfrm>
            <a:off x="442862" y="987574"/>
            <a:ext cx="9073008" cy="4171007"/>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dministrator\Desktop\4555d13cf8694079bcddc181614c6b29.pn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79512" y="3629909"/>
            <a:ext cx="2573497" cy="1513591"/>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Administrator\Desktop\298af8e6ef932351bab509e0434de964.png"/>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524328" y="0"/>
            <a:ext cx="1308444" cy="123884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3"/>
          <p:cNvSpPr txBox="1"/>
          <p:nvPr>
            <p:custDataLst>
              <p:tags r:id="rId6"/>
            </p:custDataLst>
          </p:nvPr>
        </p:nvSpPr>
        <p:spPr>
          <a:xfrm>
            <a:off x="2339340" y="2499995"/>
            <a:ext cx="5836285" cy="83121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800" b="1">
                <a:solidFill>
                  <a:srgbClr val="5F83AE"/>
                </a:solidFill>
                <a:latin typeface="华文行楷" panose="02010800040101010101" pitchFamily="2" charset="-122"/>
                <a:ea typeface="华文行楷" panose="02010800040101010101" pitchFamily="2" charset="-122"/>
              </a:rPr>
              <a:t>智慧税费核算与管理</a:t>
            </a:r>
            <a:endParaRPr lang="zh-CN" altLang="en-US" sz="4800" b="1">
              <a:solidFill>
                <a:srgbClr val="5F83AE"/>
              </a:solidFill>
              <a:latin typeface="华文行楷" panose="02010800040101010101" pitchFamily="2" charset="-122"/>
              <a:ea typeface="华文行楷" panose="02010800040101010101" pitchFamily="2" charset="-122"/>
            </a:endParaRPr>
          </a:p>
        </p:txBody>
      </p:sp>
      <p:sp>
        <p:nvSpPr>
          <p:cNvPr id="7" name="TextBox 3"/>
          <p:cNvSpPr txBox="1"/>
          <p:nvPr/>
        </p:nvSpPr>
        <p:spPr>
          <a:xfrm>
            <a:off x="3563888" y="3363838"/>
            <a:ext cx="4488056"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5F83AE"/>
                </a:solidFill>
                <a:latin typeface="华文行楷" panose="02010800040101010101" pitchFamily="2" charset="-122"/>
                <a:ea typeface="华文行楷" panose="02010800040101010101" pitchFamily="2" charset="-122"/>
              </a:rPr>
              <a:t>数字经济学院        王芯蕊</a:t>
            </a:r>
            <a:endParaRPr lang="zh-CN" altLang="en-US" sz="2400" b="1">
              <a:solidFill>
                <a:srgbClr val="5F83AE"/>
              </a:solidFill>
              <a:latin typeface="华文行楷" panose="02010800040101010101" pitchFamily="2" charset="-122"/>
              <a:ea typeface="华文行楷" panose="02010800040101010101" pitchFamily="2"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8">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grpSp>
        <p:nvGrpSpPr>
          <p:cNvPr id="44" name="组合 14"/>
          <p:cNvGrpSpPr/>
          <p:nvPr/>
        </p:nvGrpSpPr>
        <p:grpSpPr>
          <a:xfrm>
            <a:off x="7365761" y="-20242"/>
            <a:ext cx="1382330" cy="1225360"/>
            <a:chOff x="7824144" y="133503"/>
            <a:chExt cx="2160180" cy="2378039"/>
          </a:xfrm>
          <a:solidFill>
            <a:srgbClr val="4F81B8"/>
          </a:solidFill>
        </p:grpSpPr>
        <p:sp>
          <p:nvSpPr>
            <p:cNvPr id="45"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46"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47"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48" name="TextBox 4"/>
          <p:cNvSpPr>
            <a:spLocks noChangeArrowheads="1"/>
          </p:cNvSpPr>
          <p:nvPr/>
        </p:nvSpPr>
        <p:spPr bwMode="auto">
          <a:xfrm>
            <a:off x="7308677" y="70721"/>
            <a:ext cx="1511795" cy="474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课前闲话</a:t>
            </a:r>
            <a:endParaRPr lang="zh-CN" altLang="en-US" b="1">
              <a:solidFill>
                <a:schemeClr val="bg1"/>
              </a:solidFill>
              <a:latin typeface="微软雅黑" panose="020b0503020204020204" charset="-122"/>
              <a:ea typeface="微软雅黑" panose="020b0503020204020204" charset="-122"/>
              <a:cs typeface="+mn-ea"/>
            </a:endParaRPr>
          </a:p>
        </p:txBody>
      </p:sp>
      <p:graphicFrame>
        <p:nvGraphicFramePr>
          <p:cNvPr id="2" name="图示 1"/>
          <p:cNvGraphicFramePr/>
          <p:nvPr/>
        </p:nvGraphicFramePr>
        <p:xfrm>
          <a:off x="1524000" y="539750"/>
          <a:ext cx="6096000" cy="4064000"/>
        </p:xfrm>
        <a:graphic>
          <a:graphicData uri="http://schemas.openxmlformats.org/drawingml/2006/diagram">
            <dgm:relIds xmlns:dgm="http://schemas.openxmlformats.org/drawingml/2006/diagram" r:dm="rId4" r:lo="rId5" r:qs="rId6" r:cs="rId7"/>
          </a:graphicData>
        </a:graphic>
      </p:graphicFrame>
      <p:sp>
        <p:nvSpPr>
          <p:cNvPr id="51" name="矩形 3"/>
          <p:cNvSpPr/>
          <p:nvPr/>
        </p:nvSpPr>
        <p:spPr>
          <a:xfrm>
            <a:off x="1896618" y="1275606"/>
            <a:ext cx="5412059" cy="923330"/>
          </a:xfrm>
          <a:prstGeom prst="rect">
            <a:avLst/>
          </a:prstGeom>
          <a:noFill/>
        </p:spPr>
        <p:txBody>
          <a:bodyPr wrap="non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5400" b="1" cap="none" spc="0">
                <a:ln w="9525">
                  <a:solidFill>
                    <a:schemeClr val="bg1"/>
                  </a:solidFill>
                  <a:prstDash val="solid"/>
                </a:ln>
                <a:solidFill>
                  <a:schemeClr val="tx1"/>
                </a:solidFill>
                <a:effectLst>
                  <a:outerShdw blurRad="12700" dist="38100" dir="2700000" algn="tl" rotWithShape="0">
                    <a:schemeClr val="bg1">
                      <a:lumMod val="50000"/>
                    </a:schemeClr>
                  </a:outerShdw>
                </a:effectLst>
              </a:rPr>
              <a:t>获得</a:t>
            </a:r>
            <a:r>
              <a:rPr lang="en-US" altLang="zh-CN" sz="5400" b="1" cap="none" spc="0">
                <a:ln w="9525">
                  <a:solidFill>
                    <a:schemeClr val="bg1"/>
                  </a:solidFill>
                  <a:prstDash val="solid"/>
                </a:ln>
                <a:solidFill>
                  <a:schemeClr val="tx1"/>
                </a:solidFill>
                <a:effectLst>
                  <a:outerShdw blurRad="12700" dist="38100" dir="2700000" algn="tl" rotWithShape="0">
                    <a:schemeClr val="bg1">
                      <a:lumMod val="50000"/>
                    </a:schemeClr>
                  </a:outerShdw>
                </a:effectLst>
              </a:rPr>
              <a:t>100</a:t>
            </a:r>
            <a:r>
              <a:rPr lang="zh-CN" altLang="en-US" sz="5400" b="1" cap="none" spc="0">
                <a:ln w="9525">
                  <a:solidFill>
                    <a:schemeClr val="bg1"/>
                  </a:solidFill>
                  <a:prstDash val="solid"/>
                </a:ln>
                <a:solidFill>
                  <a:schemeClr val="tx1"/>
                </a:solidFill>
                <a:effectLst>
                  <a:outerShdw blurRad="12700" dist="38100" dir="2700000" algn="tl" rotWithShape="0">
                    <a:schemeClr val="bg1">
                      <a:lumMod val="50000"/>
                    </a:schemeClr>
                  </a:outerShdw>
                </a:effectLst>
              </a:rPr>
              <a:t>分的方法</a:t>
            </a:r>
            <a:endParaRPr lang="zh-CN" altLang="en-US" sz="5400" b="1" cap="none" spc="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17" name="矩形 16"/>
          <p:cNvSpPr/>
          <p:nvPr/>
        </p:nvSpPr>
        <p:spPr>
          <a:xfrm>
            <a:off x="1406609" y="2928949"/>
            <a:ext cx="6445996" cy="923330"/>
          </a:xfrm>
          <a:prstGeom prst="rect">
            <a:avLst/>
          </a:prstGeom>
          <a:noFill/>
        </p:spPr>
        <p:txBody>
          <a:bodyPr wrap="non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5400" b="1" cap="none" spc="0">
                <a:ln w="9525">
                  <a:solidFill>
                    <a:schemeClr val="bg1"/>
                  </a:solidFill>
                  <a:prstDash val="solid"/>
                </a:ln>
                <a:solidFill>
                  <a:schemeClr val="tx1"/>
                </a:solidFill>
                <a:effectLst>
                  <a:outerShdw blurRad="12700" dist="38100" dir="2700000" algn="tl" rotWithShape="0">
                    <a:schemeClr val="bg1">
                      <a:lumMod val="50000"/>
                    </a:schemeClr>
                  </a:outerShdw>
                </a:effectLst>
              </a:rPr>
              <a:t>通过初级会计师考试</a:t>
            </a:r>
            <a:endParaRPr lang="zh-CN" altLang="en-US" sz="5400" b="1" cap="none" spc="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8">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grpSp>
        <p:nvGrpSpPr>
          <p:cNvPr id="44" name="组合 14"/>
          <p:cNvGrpSpPr/>
          <p:nvPr/>
        </p:nvGrpSpPr>
        <p:grpSpPr>
          <a:xfrm>
            <a:off x="7365761" y="-20242"/>
            <a:ext cx="1382330" cy="1225360"/>
            <a:chOff x="7824144" y="133503"/>
            <a:chExt cx="2160180" cy="2378039"/>
          </a:xfrm>
          <a:solidFill>
            <a:srgbClr val="4F81B8"/>
          </a:solidFill>
        </p:grpSpPr>
        <p:sp>
          <p:nvSpPr>
            <p:cNvPr id="45"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46"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47"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48" name="TextBox 4"/>
          <p:cNvSpPr>
            <a:spLocks noChangeArrowheads="1"/>
          </p:cNvSpPr>
          <p:nvPr/>
        </p:nvSpPr>
        <p:spPr bwMode="auto">
          <a:xfrm>
            <a:off x="7308677" y="70721"/>
            <a:ext cx="1511795" cy="474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课前闲话</a:t>
            </a:r>
            <a:endParaRPr lang="zh-CN" altLang="en-US" b="1">
              <a:solidFill>
                <a:schemeClr val="bg1"/>
              </a:solidFill>
              <a:latin typeface="微软雅黑" panose="020b0503020204020204" charset="-122"/>
              <a:ea typeface="微软雅黑" panose="020b0503020204020204" charset="-122"/>
              <a:cs typeface="+mn-ea"/>
            </a:endParaRPr>
          </a:p>
        </p:txBody>
      </p:sp>
      <p:graphicFrame>
        <p:nvGraphicFramePr>
          <p:cNvPr id="2" name="图示 1"/>
          <p:cNvGraphicFramePr/>
          <p:nvPr/>
        </p:nvGraphicFramePr>
        <p:xfrm>
          <a:off x="1524000" y="539750"/>
          <a:ext cx="6096000" cy="4064000"/>
        </p:xfrm>
        <a:graphic>
          <a:graphicData uri="http://schemas.openxmlformats.org/drawingml/2006/diagram">
            <dgm:relIds xmlns:dgm="http://schemas.openxmlformats.org/drawingml/2006/diagram" r:dm="rId4" r:lo="rId5" r:qs="rId6" r:cs="rId7"/>
          </a:graphicData>
        </a:graphic>
      </p:graphicFrame>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8">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grpSp>
        <p:nvGrpSpPr>
          <p:cNvPr id="44" name="组合 14"/>
          <p:cNvGrpSpPr/>
          <p:nvPr/>
        </p:nvGrpSpPr>
        <p:grpSpPr>
          <a:xfrm>
            <a:off x="7365761" y="-20242"/>
            <a:ext cx="1382330" cy="1225360"/>
            <a:chOff x="7824144" y="133503"/>
            <a:chExt cx="2160180" cy="2378039"/>
          </a:xfrm>
          <a:solidFill>
            <a:srgbClr val="4F81B8"/>
          </a:solidFill>
        </p:grpSpPr>
        <p:sp>
          <p:nvSpPr>
            <p:cNvPr id="45"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46"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47"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48" name="TextBox 4"/>
          <p:cNvSpPr>
            <a:spLocks noChangeArrowheads="1"/>
          </p:cNvSpPr>
          <p:nvPr/>
        </p:nvSpPr>
        <p:spPr bwMode="auto">
          <a:xfrm>
            <a:off x="7308677" y="70721"/>
            <a:ext cx="1511795" cy="474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课前闲话</a:t>
            </a:r>
            <a:endParaRPr lang="zh-CN" altLang="en-US" b="1">
              <a:solidFill>
                <a:schemeClr val="bg1"/>
              </a:solidFill>
              <a:latin typeface="微软雅黑" panose="020b0503020204020204" charset="-122"/>
              <a:ea typeface="微软雅黑" panose="020b0503020204020204" charset="-122"/>
              <a:cs typeface="+mn-ea"/>
            </a:endParaRPr>
          </a:p>
        </p:txBody>
      </p:sp>
      <p:sp>
        <p:nvSpPr>
          <p:cNvPr id="51" name="矩形 50"/>
          <p:cNvSpPr/>
          <p:nvPr/>
        </p:nvSpPr>
        <p:spPr>
          <a:xfrm>
            <a:off x="699825" y="497309"/>
            <a:ext cx="1355090" cy="436245"/>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要求一条</a:t>
            </a:r>
            <a:endParaRPr lang="zh-CN" altLang="en-US" sz="2400" b="1">
              <a:ea typeface="微软雅黑" panose="020b0503020204020204" charset="-122"/>
              <a:cs typeface="+mn-ea"/>
              <a:sym typeface="+mn-lt"/>
            </a:endParaRPr>
          </a:p>
        </p:txBody>
      </p:sp>
      <p:sp>
        <p:nvSpPr>
          <p:cNvPr id="12" name="MH_Other_1"/>
          <p:cNvSpPr/>
          <p:nvPr>
            <p:custDataLst>
              <p:tags r:id="rId3"/>
            </p:custDataLst>
          </p:nvPr>
        </p:nvSpPr>
        <p:spPr>
          <a:xfrm>
            <a:off x="1770437" y="1419622"/>
            <a:ext cx="5580866" cy="2440254"/>
          </a:xfrm>
          <a:prstGeom prst="roundRect">
            <a:avLst>
              <a:gd name="adj" fmla="val 3901"/>
            </a:avLst>
          </a:prstGeom>
          <a:solidFill>
            <a:srgbClr val="4F81B8"/>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a:p>
        </p:txBody>
      </p:sp>
      <p:sp>
        <p:nvSpPr>
          <p:cNvPr id="13" name="MH_Other_2"/>
          <p:cNvSpPr/>
          <p:nvPr>
            <p:custDataLst>
              <p:tags r:id="rId4"/>
            </p:custDataLst>
          </p:nvPr>
        </p:nvSpPr>
        <p:spPr>
          <a:xfrm>
            <a:off x="2051719" y="1601147"/>
            <a:ext cx="5645168" cy="3082935"/>
          </a:xfrm>
          <a:custGeom>
            <a:gdLst>
              <a:gd name="connsiteX0" fmla="*/ 106446 w 4557485"/>
              <a:gd name="connsiteY0" fmla="*/ 0 h 3367314"/>
              <a:gd name="connsiteX1" fmla="*/ 4451039 w 4557485"/>
              <a:gd name="connsiteY1" fmla="*/ 0 h 3367314"/>
              <a:gd name="connsiteX2" fmla="*/ 4557485 w 4557485"/>
              <a:gd name="connsiteY2" fmla="*/ 106446 h 3367314"/>
              <a:gd name="connsiteX3" fmla="*/ 4557485 w 4557485"/>
              <a:gd name="connsiteY3" fmla="*/ 2622239 h 3367314"/>
              <a:gd name="connsiteX4" fmla="*/ 4451039 w 4557485"/>
              <a:gd name="connsiteY4" fmla="*/ 2728685 h 3367314"/>
              <a:gd name="connsiteX5" fmla="*/ 3773714 w 4557485"/>
              <a:gd name="connsiteY5" fmla="*/ 2728685 h 3367314"/>
              <a:gd name="connsiteX6" fmla="*/ 3773714 w 4557485"/>
              <a:gd name="connsiteY6" fmla="*/ 3367314 h 3367314"/>
              <a:gd name="connsiteX7" fmla="*/ 3135085 w 4557485"/>
              <a:gd name="connsiteY7" fmla="*/ 2728685 h 3367314"/>
              <a:gd name="connsiteX8" fmla="*/ 106446 w 4557485"/>
              <a:gd name="connsiteY8" fmla="*/ 2728685 h 3367314"/>
              <a:gd name="connsiteX9" fmla="*/ 0 w 4557485"/>
              <a:gd name="connsiteY9" fmla="*/ 2622239 h 3367314"/>
              <a:gd name="connsiteX10" fmla="*/ 0 w 4557485"/>
              <a:gd name="connsiteY10" fmla="*/ 106446 h 3367314"/>
              <a:gd name="connsiteX11" fmla="*/ 106446 w 4557485"/>
              <a:gd name="connsiteY11" fmla="*/ 0 h 336731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7485" h="3367313">
                <a:moveTo>
                  <a:pt x="106446" y="0"/>
                </a:moveTo>
                <a:lnTo>
                  <a:pt x="4451039" y="0"/>
                </a:lnTo>
                <a:cubicBezTo>
                  <a:pt x="4509828" y="0"/>
                  <a:pt x="4557485" y="47657"/>
                  <a:pt x="4557485" y="106446"/>
                </a:cubicBezTo>
                <a:lnTo>
                  <a:pt x="4557485" y="2622239"/>
                </a:lnTo>
                <a:cubicBezTo>
                  <a:pt x="4557485" y="2681028"/>
                  <a:pt x="4509828" y="2728685"/>
                  <a:pt x="4451039" y="2728685"/>
                </a:cubicBezTo>
                <a:lnTo>
                  <a:pt x="3773714" y="2728685"/>
                </a:lnTo>
                <a:lnTo>
                  <a:pt x="3773714" y="3367314"/>
                </a:lnTo>
                <a:lnTo>
                  <a:pt x="3135085" y="2728685"/>
                </a:lnTo>
                <a:lnTo>
                  <a:pt x="106446" y="2728685"/>
                </a:lnTo>
                <a:cubicBezTo>
                  <a:pt x="47657" y="2728685"/>
                  <a:pt x="0" y="2681028"/>
                  <a:pt x="0" y="2622239"/>
                </a:cubicBezTo>
                <a:lnTo>
                  <a:pt x="0" y="106446"/>
                </a:lnTo>
                <a:cubicBezTo>
                  <a:pt x="0" y="47657"/>
                  <a:pt x="47657" y="0"/>
                  <a:pt x="106446" y="0"/>
                </a:cubicBezTo>
                <a:close/>
              </a:path>
            </a:pathLst>
          </a:custGeom>
          <a:solidFill>
            <a:srgbClr val="89A4C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a:p>
        </p:txBody>
      </p:sp>
      <p:sp>
        <p:nvSpPr>
          <p:cNvPr id="14" name="MH_Desc_1"/>
          <p:cNvSpPr>
            <a:spLocks noChangeArrowheads="1"/>
          </p:cNvSpPr>
          <p:nvPr>
            <p:custDataLst>
              <p:tags r:id="rId5"/>
            </p:custDataLst>
          </p:nvPr>
        </p:nvSpPr>
        <p:spPr bwMode="auto">
          <a:xfrm>
            <a:off x="2401789" y="1715532"/>
            <a:ext cx="4824536" cy="21325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a:solidFill>
                  <a:srgbClr val="FFFFFF"/>
                </a:solidFill>
                <a:latin typeface="微软雅黑" panose="020b0503020204020204" charset="-122"/>
                <a:ea typeface="微软雅黑" panose="020b0503020204020204" charset="-122"/>
              </a:rPr>
              <a:t>     </a:t>
            </a:r>
            <a:r>
              <a:rPr lang="zh-CN" altLang="en-US" sz="3600">
                <a:solidFill>
                  <a:srgbClr val="FFFFFF"/>
                </a:solidFill>
                <a:latin typeface="微软雅黑" panose="020b0503020204020204" charset="-122"/>
                <a:ea typeface="微软雅黑" panose="020b0503020204020204" charset="-122"/>
              </a:rPr>
              <a:t> </a:t>
            </a:r>
            <a:r>
              <a:rPr lang="zh-CN" altLang="en-US" sz="3600" b="1">
                <a:solidFill>
                  <a:srgbClr val="FFFFFF"/>
                </a:solidFill>
                <a:latin typeface="微软雅黑" panose="020b0503020204020204" charset="-122"/>
                <a:ea typeface="微软雅黑" panose="020b0503020204020204" charset="-122"/>
              </a:rPr>
              <a:t> 带着纸笔来上课</a:t>
            </a:r>
            <a:endParaRPr lang="zh-CN" altLang="en-US" sz="3600" b="1">
              <a:solidFill>
                <a:srgbClr val="FFFFFF"/>
              </a:solidFill>
              <a:latin typeface="微软雅黑" panose="020b0503020204020204" charset="-122"/>
              <a:ea typeface="微软雅黑" panose="020b0503020204020204" charset="-122"/>
            </a:endParaRPr>
          </a:p>
        </p:txBody>
      </p:sp>
      <p:sp>
        <p:nvSpPr>
          <p:cNvPr id="15" name="MH_Other_3"/>
          <p:cNvSpPr/>
          <p:nvPr>
            <p:custDataLst>
              <p:tags r:id="rId6"/>
            </p:custDataLst>
          </p:nvPr>
        </p:nvSpPr>
        <p:spPr>
          <a:xfrm>
            <a:off x="2238735" y="1795635"/>
            <a:ext cx="278532" cy="234554"/>
          </a:xfrm>
          <a:custGeom>
            <a:rect l="l" t="t" r="r" b="b"/>
            <a:pathLst>
              <a:path w="376733" h="285293">
                <a:moveTo>
                  <a:pt x="374295" y="1219"/>
                </a:moveTo>
                <a:cubicBezTo>
                  <a:pt x="375920" y="1219"/>
                  <a:pt x="376733" y="2032"/>
                  <a:pt x="376733" y="3657"/>
                </a:cubicBezTo>
                <a:cubicBezTo>
                  <a:pt x="376733" y="6096"/>
                  <a:pt x="374295" y="10566"/>
                  <a:pt x="369418" y="17069"/>
                </a:cubicBezTo>
                <a:cubicBezTo>
                  <a:pt x="353975" y="36576"/>
                  <a:pt x="342392" y="58725"/>
                  <a:pt x="334671" y="83515"/>
                </a:cubicBezTo>
                <a:cubicBezTo>
                  <a:pt x="326949" y="108305"/>
                  <a:pt x="323088" y="129235"/>
                  <a:pt x="323088" y="146304"/>
                </a:cubicBezTo>
                <a:cubicBezTo>
                  <a:pt x="323088" y="163373"/>
                  <a:pt x="328778" y="186131"/>
                  <a:pt x="340157" y="214579"/>
                </a:cubicBezTo>
                <a:cubicBezTo>
                  <a:pt x="343408" y="221894"/>
                  <a:pt x="345034" y="229819"/>
                  <a:pt x="345034" y="238353"/>
                </a:cubicBezTo>
                <a:cubicBezTo>
                  <a:pt x="345034" y="246888"/>
                  <a:pt x="336703" y="255422"/>
                  <a:pt x="320040" y="263957"/>
                </a:cubicBezTo>
                <a:cubicBezTo>
                  <a:pt x="303378" y="272491"/>
                  <a:pt x="287732" y="276758"/>
                  <a:pt x="273101" y="276758"/>
                </a:cubicBezTo>
                <a:cubicBezTo>
                  <a:pt x="258471" y="276758"/>
                  <a:pt x="243434" y="272288"/>
                  <a:pt x="227991" y="263347"/>
                </a:cubicBezTo>
                <a:cubicBezTo>
                  <a:pt x="212548" y="254406"/>
                  <a:pt x="204826" y="237541"/>
                  <a:pt x="204826" y="212750"/>
                </a:cubicBezTo>
                <a:cubicBezTo>
                  <a:pt x="204826" y="187960"/>
                  <a:pt x="213564" y="158089"/>
                  <a:pt x="231039" y="123139"/>
                </a:cubicBezTo>
                <a:cubicBezTo>
                  <a:pt x="248514" y="88189"/>
                  <a:pt x="274930" y="59131"/>
                  <a:pt x="310287" y="35966"/>
                </a:cubicBezTo>
                <a:cubicBezTo>
                  <a:pt x="345644" y="12801"/>
                  <a:pt x="366980" y="1219"/>
                  <a:pt x="374295" y="1219"/>
                </a:cubicBezTo>
                <a:close/>
                <a:moveTo>
                  <a:pt x="235916" y="0"/>
                </a:moveTo>
                <a:cubicBezTo>
                  <a:pt x="240386" y="0"/>
                  <a:pt x="242621" y="813"/>
                  <a:pt x="242621" y="2438"/>
                </a:cubicBezTo>
                <a:cubicBezTo>
                  <a:pt x="242621" y="4877"/>
                  <a:pt x="239370" y="8941"/>
                  <a:pt x="232868" y="14630"/>
                </a:cubicBezTo>
                <a:cubicBezTo>
                  <a:pt x="199543" y="42265"/>
                  <a:pt x="175159" y="71120"/>
                  <a:pt x="159716" y="101193"/>
                </a:cubicBezTo>
                <a:cubicBezTo>
                  <a:pt x="144272" y="131267"/>
                  <a:pt x="136551" y="156057"/>
                  <a:pt x="136551" y="175565"/>
                </a:cubicBezTo>
                <a:cubicBezTo>
                  <a:pt x="136551" y="195072"/>
                  <a:pt x="137973" y="209702"/>
                  <a:pt x="140818" y="219456"/>
                </a:cubicBezTo>
                <a:cubicBezTo>
                  <a:pt x="143663" y="229209"/>
                  <a:pt x="145085" y="236118"/>
                  <a:pt x="145085" y="240182"/>
                </a:cubicBezTo>
                <a:cubicBezTo>
                  <a:pt x="145085" y="253187"/>
                  <a:pt x="137160" y="263957"/>
                  <a:pt x="121311" y="272491"/>
                </a:cubicBezTo>
                <a:cubicBezTo>
                  <a:pt x="105461" y="281025"/>
                  <a:pt x="90831" y="285293"/>
                  <a:pt x="77420" y="285293"/>
                </a:cubicBezTo>
                <a:cubicBezTo>
                  <a:pt x="64008" y="285293"/>
                  <a:pt x="47752" y="279400"/>
                  <a:pt x="28652" y="267614"/>
                </a:cubicBezTo>
                <a:cubicBezTo>
                  <a:pt x="9551" y="255829"/>
                  <a:pt x="0" y="238557"/>
                  <a:pt x="0" y="215798"/>
                </a:cubicBezTo>
                <a:cubicBezTo>
                  <a:pt x="0" y="202793"/>
                  <a:pt x="3658" y="189585"/>
                  <a:pt x="10973" y="176174"/>
                </a:cubicBezTo>
                <a:cubicBezTo>
                  <a:pt x="18288" y="162763"/>
                  <a:pt x="32716" y="142849"/>
                  <a:pt x="54255" y="116433"/>
                </a:cubicBezTo>
                <a:cubicBezTo>
                  <a:pt x="75794" y="90017"/>
                  <a:pt x="98959" y="67869"/>
                  <a:pt x="123749" y="49987"/>
                </a:cubicBezTo>
                <a:cubicBezTo>
                  <a:pt x="148540" y="32105"/>
                  <a:pt x="172314" y="19304"/>
                  <a:pt x="195072" y="11582"/>
                </a:cubicBezTo>
                <a:cubicBezTo>
                  <a:pt x="217831" y="3861"/>
                  <a:pt x="231445" y="0"/>
                  <a:pt x="235916" y="0"/>
                </a:cubicBezTo>
                <a:close/>
              </a:path>
            </a:pathLst>
          </a:custGeom>
          <a:solidFill>
            <a:schemeClr val="accent1">
              <a:lumMod val="50000"/>
            </a:schemeClr>
          </a:solidFill>
          <a:ln>
            <a:noFill/>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1" fontAlgn="auto" hangingPunct="1">
              <a:lnSpc>
                <a:spcPct val="130000"/>
              </a:lnSpc>
              <a:spcBef>
                <a:spcPct val="0"/>
              </a:spcBef>
              <a:spcAft>
                <a:spcPct val="0"/>
              </a:spcAft>
              <a:defRPr/>
            </a:pPr>
            <a:endParaRPr lang="zh-CN" altLang="en-US" sz="9600">
              <a:solidFill>
                <a:srgbClr val="FFFFFF"/>
              </a:solidFill>
              <a:latin typeface="华文隶书" panose="02010800040101010101" pitchFamily="2" charset="-122"/>
              <a:ea typeface="华文隶书" panose="02010800040101010101" pitchFamily="2" charset="-122"/>
            </a:endParaRPr>
          </a:p>
        </p:txBody>
      </p:sp>
      <p:sp>
        <p:nvSpPr>
          <p:cNvPr id="16" name="MH_Other_4"/>
          <p:cNvSpPr/>
          <p:nvPr>
            <p:custDataLst>
              <p:tags r:id="rId7"/>
            </p:custDataLst>
          </p:nvPr>
        </p:nvSpPr>
        <p:spPr>
          <a:xfrm rot="10800000">
            <a:off x="7072339" y="3603962"/>
            <a:ext cx="307974" cy="244078"/>
          </a:xfrm>
          <a:custGeom>
            <a:rect l="l" t="t" r="r" b="b"/>
            <a:pathLst>
              <a:path w="376733" h="285293">
                <a:moveTo>
                  <a:pt x="374295" y="1219"/>
                </a:moveTo>
                <a:cubicBezTo>
                  <a:pt x="375920" y="1219"/>
                  <a:pt x="376733" y="2032"/>
                  <a:pt x="376733" y="3657"/>
                </a:cubicBezTo>
                <a:cubicBezTo>
                  <a:pt x="376733" y="6096"/>
                  <a:pt x="374295" y="10566"/>
                  <a:pt x="369418" y="17069"/>
                </a:cubicBezTo>
                <a:cubicBezTo>
                  <a:pt x="353975" y="36576"/>
                  <a:pt x="342392" y="58725"/>
                  <a:pt x="334671" y="83515"/>
                </a:cubicBezTo>
                <a:cubicBezTo>
                  <a:pt x="326949" y="108305"/>
                  <a:pt x="323088" y="129235"/>
                  <a:pt x="323088" y="146304"/>
                </a:cubicBezTo>
                <a:cubicBezTo>
                  <a:pt x="323088" y="163373"/>
                  <a:pt x="328778" y="186131"/>
                  <a:pt x="340157" y="214579"/>
                </a:cubicBezTo>
                <a:cubicBezTo>
                  <a:pt x="343408" y="221894"/>
                  <a:pt x="345034" y="229819"/>
                  <a:pt x="345034" y="238353"/>
                </a:cubicBezTo>
                <a:cubicBezTo>
                  <a:pt x="345034" y="246888"/>
                  <a:pt x="336703" y="255422"/>
                  <a:pt x="320040" y="263957"/>
                </a:cubicBezTo>
                <a:cubicBezTo>
                  <a:pt x="303378" y="272491"/>
                  <a:pt x="287732" y="276758"/>
                  <a:pt x="273101" y="276758"/>
                </a:cubicBezTo>
                <a:cubicBezTo>
                  <a:pt x="258471" y="276758"/>
                  <a:pt x="243434" y="272288"/>
                  <a:pt x="227991" y="263347"/>
                </a:cubicBezTo>
                <a:cubicBezTo>
                  <a:pt x="212548" y="254406"/>
                  <a:pt x="204826" y="237541"/>
                  <a:pt x="204826" y="212750"/>
                </a:cubicBezTo>
                <a:cubicBezTo>
                  <a:pt x="204826" y="187960"/>
                  <a:pt x="213564" y="158089"/>
                  <a:pt x="231039" y="123139"/>
                </a:cubicBezTo>
                <a:cubicBezTo>
                  <a:pt x="248514" y="88189"/>
                  <a:pt x="274930" y="59131"/>
                  <a:pt x="310287" y="35966"/>
                </a:cubicBezTo>
                <a:cubicBezTo>
                  <a:pt x="345644" y="12801"/>
                  <a:pt x="366980" y="1219"/>
                  <a:pt x="374295" y="1219"/>
                </a:cubicBezTo>
                <a:close/>
                <a:moveTo>
                  <a:pt x="235916" y="0"/>
                </a:moveTo>
                <a:cubicBezTo>
                  <a:pt x="240386" y="0"/>
                  <a:pt x="242621" y="813"/>
                  <a:pt x="242621" y="2438"/>
                </a:cubicBezTo>
                <a:cubicBezTo>
                  <a:pt x="242621" y="4877"/>
                  <a:pt x="239370" y="8941"/>
                  <a:pt x="232868" y="14630"/>
                </a:cubicBezTo>
                <a:cubicBezTo>
                  <a:pt x="199543" y="42265"/>
                  <a:pt x="175159" y="71120"/>
                  <a:pt x="159716" y="101193"/>
                </a:cubicBezTo>
                <a:cubicBezTo>
                  <a:pt x="144272" y="131267"/>
                  <a:pt x="136551" y="156057"/>
                  <a:pt x="136551" y="175565"/>
                </a:cubicBezTo>
                <a:cubicBezTo>
                  <a:pt x="136551" y="195072"/>
                  <a:pt x="137973" y="209702"/>
                  <a:pt x="140818" y="219456"/>
                </a:cubicBezTo>
                <a:cubicBezTo>
                  <a:pt x="143663" y="229209"/>
                  <a:pt x="145085" y="236118"/>
                  <a:pt x="145085" y="240182"/>
                </a:cubicBezTo>
                <a:cubicBezTo>
                  <a:pt x="145085" y="253187"/>
                  <a:pt x="137160" y="263957"/>
                  <a:pt x="121311" y="272491"/>
                </a:cubicBezTo>
                <a:cubicBezTo>
                  <a:pt x="105461" y="281025"/>
                  <a:pt x="90831" y="285293"/>
                  <a:pt x="77420" y="285293"/>
                </a:cubicBezTo>
                <a:cubicBezTo>
                  <a:pt x="64008" y="285293"/>
                  <a:pt x="47752" y="279400"/>
                  <a:pt x="28652" y="267614"/>
                </a:cubicBezTo>
                <a:cubicBezTo>
                  <a:pt x="9551" y="255829"/>
                  <a:pt x="0" y="238557"/>
                  <a:pt x="0" y="215798"/>
                </a:cubicBezTo>
                <a:cubicBezTo>
                  <a:pt x="0" y="202793"/>
                  <a:pt x="3658" y="189585"/>
                  <a:pt x="10973" y="176174"/>
                </a:cubicBezTo>
                <a:cubicBezTo>
                  <a:pt x="18288" y="162763"/>
                  <a:pt x="32716" y="142849"/>
                  <a:pt x="54255" y="116433"/>
                </a:cubicBezTo>
                <a:cubicBezTo>
                  <a:pt x="75794" y="90017"/>
                  <a:pt x="98959" y="67869"/>
                  <a:pt x="123749" y="49987"/>
                </a:cubicBezTo>
                <a:cubicBezTo>
                  <a:pt x="148540" y="32105"/>
                  <a:pt x="172314" y="19304"/>
                  <a:pt x="195072" y="11582"/>
                </a:cubicBezTo>
                <a:cubicBezTo>
                  <a:pt x="217831" y="3861"/>
                  <a:pt x="231445" y="0"/>
                  <a:pt x="235916" y="0"/>
                </a:cubicBezTo>
                <a:close/>
              </a:path>
            </a:pathLst>
          </a:custGeom>
          <a:solidFill>
            <a:schemeClr val="accent1">
              <a:lumMod val="50000"/>
            </a:schemeClr>
          </a:solidFill>
          <a:ln>
            <a:noFill/>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1" fontAlgn="auto" hangingPunct="1">
              <a:lnSpc>
                <a:spcPct val="130000"/>
              </a:lnSpc>
              <a:spcBef>
                <a:spcPct val="0"/>
              </a:spcBef>
              <a:spcAft>
                <a:spcPct val="0"/>
              </a:spcAft>
              <a:defRPr/>
            </a:pPr>
            <a:endParaRPr lang="zh-CN" altLang="en-US" sz="9600">
              <a:solidFill>
                <a:srgbClr val="FFFFFF"/>
              </a:solidFill>
              <a:latin typeface="华文隶书" panose="02010800040101010101" pitchFamily="2" charset="-122"/>
              <a:ea typeface="华文隶书" panose="02010800040101010101" pitchFamily="2"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8">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grpSp>
        <p:nvGrpSpPr>
          <p:cNvPr id="44" name="组合 14"/>
          <p:cNvGrpSpPr/>
          <p:nvPr/>
        </p:nvGrpSpPr>
        <p:grpSpPr>
          <a:xfrm>
            <a:off x="7365761" y="-20242"/>
            <a:ext cx="1382330" cy="1225360"/>
            <a:chOff x="7824144" y="133503"/>
            <a:chExt cx="2160180" cy="2378039"/>
          </a:xfrm>
          <a:solidFill>
            <a:srgbClr val="4F81B8"/>
          </a:solidFill>
        </p:grpSpPr>
        <p:sp>
          <p:nvSpPr>
            <p:cNvPr id="45"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46"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47"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48" name="TextBox 4"/>
          <p:cNvSpPr>
            <a:spLocks noChangeArrowheads="1"/>
          </p:cNvSpPr>
          <p:nvPr/>
        </p:nvSpPr>
        <p:spPr bwMode="auto">
          <a:xfrm>
            <a:off x="7308677" y="70721"/>
            <a:ext cx="1511795" cy="474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课前闲话</a:t>
            </a:r>
            <a:endParaRPr lang="zh-CN" altLang="en-US" b="1">
              <a:solidFill>
                <a:schemeClr val="bg1"/>
              </a:solidFill>
              <a:latin typeface="微软雅黑" panose="020b0503020204020204" charset="-122"/>
              <a:ea typeface="微软雅黑" panose="020b0503020204020204" charset="-122"/>
              <a:cs typeface="+mn-ea"/>
            </a:endParaRPr>
          </a:p>
        </p:txBody>
      </p:sp>
      <p:sp>
        <p:nvSpPr>
          <p:cNvPr id="51" name="矩形 50"/>
          <p:cNvSpPr/>
          <p:nvPr/>
        </p:nvSpPr>
        <p:spPr>
          <a:xfrm>
            <a:off x="699825" y="497309"/>
            <a:ext cx="1369604"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广告一则</a:t>
            </a:r>
            <a:endParaRPr lang="zh-CN" altLang="en-US" sz="2400" b="1">
              <a:ea typeface="微软雅黑" panose="020b0503020204020204" charset="-122"/>
              <a:cs typeface="+mn-ea"/>
              <a:sym typeface="+mn-lt"/>
            </a:endParaRPr>
          </a:p>
        </p:txBody>
      </p:sp>
      <p:sp>
        <p:nvSpPr>
          <p:cNvPr id="12" name="MH_Other_1"/>
          <p:cNvSpPr/>
          <p:nvPr>
            <p:custDataLst>
              <p:tags r:id="rId3"/>
            </p:custDataLst>
          </p:nvPr>
        </p:nvSpPr>
        <p:spPr>
          <a:xfrm>
            <a:off x="1770437" y="1419622"/>
            <a:ext cx="5580866" cy="2440254"/>
          </a:xfrm>
          <a:prstGeom prst="roundRect">
            <a:avLst>
              <a:gd name="adj" fmla="val 3901"/>
            </a:avLst>
          </a:prstGeom>
          <a:solidFill>
            <a:srgbClr val="4F81B8"/>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a:p>
        </p:txBody>
      </p:sp>
      <p:sp>
        <p:nvSpPr>
          <p:cNvPr id="13" name="MH_Other_2"/>
          <p:cNvSpPr/>
          <p:nvPr>
            <p:custDataLst>
              <p:tags r:id="rId4"/>
            </p:custDataLst>
          </p:nvPr>
        </p:nvSpPr>
        <p:spPr>
          <a:xfrm>
            <a:off x="2051719" y="1601147"/>
            <a:ext cx="5645168" cy="3082935"/>
          </a:xfrm>
          <a:custGeom>
            <a:gdLst>
              <a:gd name="connsiteX0" fmla="*/ 106446 w 4557485"/>
              <a:gd name="connsiteY0" fmla="*/ 0 h 3367314"/>
              <a:gd name="connsiteX1" fmla="*/ 4451039 w 4557485"/>
              <a:gd name="connsiteY1" fmla="*/ 0 h 3367314"/>
              <a:gd name="connsiteX2" fmla="*/ 4557485 w 4557485"/>
              <a:gd name="connsiteY2" fmla="*/ 106446 h 3367314"/>
              <a:gd name="connsiteX3" fmla="*/ 4557485 w 4557485"/>
              <a:gd name="connsiteY3" fmla="*/ 2622239 h 3367314"/>
              <a:gd name="connsiteX4" fmla="*/ 4451039 w 4557485"/>
              <a:gd name="connsiteY4" fmla="*/ 2728685 h 3367314"/>
              <a:gd name="connsiteX5" fmla="*/ 3773714 w 4557485"/>
              <a:gd name="connsiteY5" fmla="*/ 2728685 h 3367314"/>
              <a:gd name="connsiteX6" fmla="*/ 3773714 w 4557485"/>
              <a:gd name="connsiteY6" fmla="*/ 3367314 h 3367314"/>
              <a:gd name="connsiteX7" fmla="*/ 3135085 w 4557485"/>
              <a:gd name="connsiteY7" fmla="*/ 2728685 h 3367314"/>
              <a:gd name="connsiteX8" fmla="*/ 106446 w 4557485"/>
              <a:gd name="connsiteY8" fmla="*/ 2728685 h 3367314"/>
              <a:gd name="connsiteX9" fmla="*/ 0 w 4557485"/>
              <a:gd name="connsiteY9" fmla="*/ 2622239 h 3367314"/>
              <a:gd name="connsiteX10" fmla="*/ 0 w 4557485"/>
              <a:gd name="connsiteY10" fmla="*/ 106446 h 3367314"/>
              <a:gd name="connsiteX11" fmla="*/ 106446 w 4557485"/>
              <a:gd name="connsiteY11" fmla="*/ 0 h 336731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7485" h="3367313">
                <a:moveTo>
                  <a:pt x="106446" y="0"/>
                </a:moveTo>
                <a:lnTo>
                  <a:pt x="4451039" y="0"/>
                </a:lnTo>
                <a:cubicBezTo>
                  <a:pt x="4509828" y="0"/>
                  <a:pt x="4557485" y="47657"/>
                  <a:pt x="4557485" y="106446"/>
                </a:cubicBezTo>
                <a:lnTo>
                  <a:pt x="4557485" y="2622239"/>
                </a:lnTo>
                <a:cubicBezTo>
                  <a:pt x="4557485" y="2681028"/>
                  <a:pt x="4509828" y="2728685"/>
                  <a:pt x="4451039" y="2728685"/>
                </a:cubicBezTo>
                <a:lnTo>
                  <a:pt x="3773714" y="2728685"/>
                </a:lnTo>
                <a:lnTo>
                  <a:pt x="3773714" y="3367314"/>
                </a:lnTo>
                <a:lnTo>
                  <a:pt x="3135085" y="2728685"/>
                </a:lnTo>
                <a:lnTo>
                  <a:pt x="106446" y="2728685"/>
                </a:lnTo>
                <a:cubicBezTo>
                  <a:pt x="47657" y="2728685"/>
                  <a:pt x="0" y="2681028"/>
                  <a:pt x="0" y="2622239"/>
                </a:cubicBezTo>
                <a:lnTo>
                  <a:pt x="0" y="106446"/>
                </a:lnTo>
                <a:cubicBezTo>
                  <a:pt x="0" y="47657"/>
                  <a:pt x="47657" y="0"/>
                  <a:pt x="106446" y="0"/>
                </a:cubicBezTo>
                <a:close/>
              </a:path>
            </a:pathLst>
          </a:custGeom>
          <a:solidFill>
            <a:srgbClr val="89A4C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a:p>
        </p:txBody>
      </p:sp>
      <p:sp>
        <p:nvSpPr>
          <p:cNvPr id="14" name="MH_Desc_1"/>
          <p:cNvSpPr>
            <a:spLocks noChangeArrowheads="1"/>
          </p:cNvSpPr>
          <p:nvPr>
            <p:custDataLst>
              <p:tags r:id="rId5"/>
            </p:custDataLst>
          </p:nvPr>
        </p:nvSpPr>
        <p:spPr bwMode="auto">
          <a:xfrm>
            <a:off x="2401789" y="1715532"/>
            <a:ext cx="4824536" cy="21325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a:solidFill>
                  <a:srgbClr val="FFFFFF"/>
                </a:solidFill>
                <a:latin typeface="微软雅黑" panose="020b0503020204020204" charset="-122"/>
                <a:ea typeface="微软雅黑" panose="020b0503020204020204" charset="-122"/>
              </a:rPr>
              <a:t>      </a:t>
            </a:r>
            <a:r>
              <a:rPr lang="zh-CN" altLang="en-US" b="1">
                <a:solidFill>
                  <a:srgbClr val="FFFFFF"/>
                </a:solidFill>
                <a:latin typeface="微软雅黑" panose="020b0503020204020204" charset="-122"/>
                <a:ea typeface="微软雅黑" panose="020b0503020204020204" charset="-122"/>
              </a:rPr>
              <a:t> </a:t>
            </a:r>
            <a:r>
              <a:rPr lang="zh-CN" altLang="en-US" sz="2000" b="1">
                <a:solidFill>
                  <a:srgbClr val="F5B17B"/>
                </a:solidFill>
                <a:latin typeface="微软雅黑" panose="020b0503020204020204" charset="-122"/>
                <a:ea typeface="微软雅黑" panose="020b0503020204020204" charset="-122"/>
              </a:rPr>
              <a:t>诚招有志于会计技能竞赛的同学加入</a:t>
            </a:r>
            <a:endParaRPr lang="zh-CN" altLang="en-US" sz="2000" b="1">
              <a:solidFill>
                <a:srgbClr val="F5B17B"/>
              </a:solidFill>
              <a:latin typeface="微软雅黑" panose="020b0503020204020204" charset="-122"/>
              <a:ea typeface="微软雅黑" panose="020b0503020204020204" charset="-122"/>
            </a:endParaRPr>
          </a:p>
        </p:txBody>
      </p:sp>
      <p:sp>
        <p:nvSpPr>
          <p:cNvPr id="15" name="MH_Other_3"/>
          <p:cNvSpPr/>
          <p:nvPr>
            <p:custDataLst>
              <p:tags r:id="rId6"/>
            </p:custDataLst>
          </p:nvPr>
        </p:nvSpPr>
        <p:spPr>
          <a:xfrm>
            <a:off x="2238735" y="1795635"/>
            <a:ext cx="278532" cy="234554"/>
          </a:xfrm>
          <a:custGeom>
            <a:rect l="l" t="t" r="r" b="b"/>
            <a:pathLst>
              <a:path w="376733" h="285293">
                <a:moveTo>
                  <a:pt x="374295" y="1219"/>
                </a:moveTo>
                <a:cubicBezTo>
                  <a:pt x="375920" y="1219"/>
                  <a:pt x="376733" y="2032"/>
                  <a:pt x="376733" y="3657"/>
                </a:cubicBezTo>
                <a:cubicBezTo>
                  <a:pt x="376733" y="6096"/>
                  <a:pt x="374295" y="10566"/>
                  <a:pt x="369418" y="17069"/>
                </a:cubicBezTo>
                <a:cubicBezTo>
                  <a:pt x="353975" y="36576"/>
                  <a:pt x="342392" y="58725"/>
                  <a:pt x="334671" y="83515"/>
                </a:cubicBezTo>
                <a:cubicBezTo>
                  <a:pt x="326949" y="108305"/>
                  <a:pt x="323088" y="129235"/>
                  <a:pt x="323088" y="146304"/>
                </a:cubicBezTo>
                <a:cubicBezTo>
                  <a:pt x="323088" y="163373"/>
                  <a:pt x="328778" y="186131"/>
                  <a:pt x="340157" y="214579"/>
                </a:cubicBezTo>
                <a:cubicBezTo>
                  <a:pt x="343408" y="221894"/>
                  <a:pt x="345034" y="229819"/>
                  <a:pt x="345034" y="238353"/>
                </a:cubicBezTo>
                <a:cubicBezTo>
                  <a:pt x="345034" y="246888"/>
                  <a:pt x="336703" y="255422"/>
                  <a:pt x="320040" y="263957"/>
                </a:cubicBezTo>
                <a:cubicBezTo>
                  <a:pt x="303378" y="272491"/>
                  <a:pt x="287732" y="276758"/>
                  <a:pt x="273101" y="276758"/>
                </a:cubicBezTo>
                <a:cubicBezTo>
                  <a:pt x="258471" y="276758"/>
                  <a:pt x="243434" y="272288"/>
                  <a:pt x="227991" y="263347"/>
                </a:cubicBezTo>
                <a:cubicBezTo>
                  <a:pt x="212548" y="254406"/>
                  <a:pt x="204826" y="237541"/>
                  <a:pt x="204826" y="212750"/>
                </a:cubicBezTo>
                <a:cubicBezTo>
                  <a:pt x="204826" y="187960"/>
                  <a:pt x="213564" y="158089"/>
                  <a:pt x="231039" y="123139"/>
                </a:cubicBezTo>
                <a:cubicBezTo>
                  <a:pt x="248514" y="88189"/>
                  <a:pt x="274930" y="59131"/>
                  <a:pt x="310287" y="35966"/>
                </a:cubicBezTo>
                <a:cubicBezTo>
                  <a:pt x="345644" y="12801"/>
                  <a:pt x="366980" y="1219"/>
                  <a:pt x="374295" y="1219"/>
                </a:cubicBezTo>
                <a:close/>
                <a:moveTo>
                  <a:pt x="235916" y="0"/>
                </a:moveTo>
                <a:cubicBezTo>
                  <a:pt x="240386" y="0"/>
                  <a:pt x="242621" y="813"/>
                  <a:pt x="242621" y="2438"/>
                </a:cubicBezTo>
                <a:cubicBezTo>
                  <a:pt x="242621" y="4877"/>
                  <a:pt x="239370" y="8941"/>
                  <a:pt x="232868" y="14630"/>
                </a:cubicBezTo>
                <a:cubicBezTo>
                  <a:pt x="199543" y="42265"/>
                  <a:pt x="175159" y="71120"/>
                  <a:pt x="159716" y="101193"/>
                </a:cubicBezTo>
                <a:cubicBezTo>
                  <a:pt x="144272" y="131267"/>
                  <a:pt x="136551" y="156057"/>
                  <a:pt x="136551" y="175565"/>
                </a:cubicBezTo>
                <a:cubicBezTo>
                  <a:pt x="136551" y="195072"/>
                  <a:pt x="137973" y="209702"/>
                  <a:pt x="140818" y="219456"/>
                </a:cubicBezTo>
                <a:cubicBezTo>
                  <a:pt x="143663" y="229209"/>
                  <a:pt x="145085" y="236118"/>
                  <a:pt x="145085" y="240182"/>
                </a:cubicBezTo>
                <a:cubicBezTo>
                  <a:pt x="145085" y="253187"/>
                  <a:pt x="137160" y="263957"/>
                  <a:pt x="121311" y="272491"/>
                </a:cubicBezTo>
                <a:cubicBezTo>
                  <a:pt x="105461" y="281025"/>
                  <a:pt x="90831" y="285293"/>
                  <a:pt x="77420" y="285293"/>
                </a:cubicBezTo>
                <a:cubicBezTo>
                  <a:pt x="64008" y="285293"/>
                  <a:pt x="47752" y="279400"/>
                  <a:pt x="28652" y="267614"/>
                </a:cubicBezTo>
                <a:cubicBezTo>
                  <a:pt x="9551" y="255829"/>
                  <a:pt x="0" y="238557"/>
                  <a:pt x="0" y="215798"/>
                </a:cubicBezTo>
                <a:cubicBezTo>
                  <a:pt x="0" y="202793"/>
                  <a:pt x="3658" y="189585"/>
                  <a:pt x="10973" y="176174"/>
                </a:cubicBezTo>
                <a:cubicBezTo>
                  <a:pt x="18288" y="162763"/>
                  <a:pt x="32716" y="142849"/>
                  <a:pt x="54255" y="116433"/>
                </a:cubicBezTo>
                <a:cubicBezTo>
                  <a:pt x="75794" y="90017"/>
                  <a:pt x="98959" y="67869"/>
                  <a:pt x="123749" y="49987"/>
                </a:cubicBezTo>
                <a:cubicBezTo>
                  <a:pt x="148540" y="32105"/>
                  <a:pt x="172314" y="19304"/>
                  <a:pt x="195072" y="11582"/>
                </a:cubicBezTo>
                <a:cubicBezTo>
                  <a:pt x="217831" y="3861"/>
                  <a:pt x="231445" y="0"/>
                  <a:pt x="235916" y="0"/>
                </a:cubicBezTo>
                <a:close/>
              </a:path>
            </a:pathLst>
          </a:custGeom>
          <a:solidFill>
            <a:schemeClr val="accent1">
              <a:lumMod val="50000"/>
            </a:schemeClr>
          </a:solidFill>
          <a:ln>
            <a:noFill/>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1" fontAlgn="auto" hangingPunct="1">
              <a:lnSpc>
                <a:spcPct val="130000"/>
              </a:lnSpc>
              <a:spcBef>
                <a:spcPct val="0"/>
              </a:spcBef>
              <a:spcAft>
                <a:spcPct val="0"/>
              </a:spcAft>
              <a:defRPr/>
            </a:pPr>
            <a:endParaRPr lang="zh-CN" altLang="en-US" sz="9600">
              <a:solidFill>
                <a:srgbClr val="FFFFFF"/>
              </a:solidFill>
              <a:latin typeface="华文隶书" panose="02010800040101010101" pitchFamily="2" charset="-122"/>
              <a:ea typeface="华文隶书" panose="02010800040101010101" pitchFamily="2" charset="-122"/>
            </a:endParaRPr>
          </a:p>
        </p:txBody>
      </p:sp>
      <p:sp>
        <p:nvSpPr>
          <p:cNvPr id="16" name="MH_Other_4"/>
          <p:cNvSpPr/>
          <p:nvPr>
            <p:custDataLst>
              <p:tags r:id="rId7"/>
            </p:custDataLst>
          </p:nvPr>
        </p:nvSpPr>
        <p:spPr>
          <a:xfrm rot="10800000">
            <a:off x="7072339" y="3603962"/>
            <a:ext cx="307974" cy="244078"/>
          </a:xfrm>
          <a:custGeom>
            <a:rect l="l" t="t" r="r" b="b"/>
            <a:pathLst>
              <a:path w="376733" h="285293">
                <a:moveTo>
                  <a:pt x="374295" y="1219"/>
                </a:moveTo>
                <a:cubicBezTo>
                  <a:pt x="375920" y="1219"/>
                  <a:pt x="376733" y="2032"/>
                  <a:pt x="376733" y="3657"/>
                </a:cubicBezTo>
                <a:cubicBezTo>
                  <a:pt x="376733" y="6096"/>
                  <a:pt x="374295" y="10566"/>
                  <a:pt x="369418" y="17069"/>
                </a:cubicBezTo>
                <a:cubicBezTo>
                  <a:pt x="353975" y="36576"/>
                  <a:pt x="342392" y="58725"/>
                  <a:pt x="334671" y="83515"/>
                </a:cubicBezTo>
                <a:cubicBezTo>
                  <a:pt x="326949" y="108305"/>
                  <a:pt x="323088" y="129235"/>
                  <a:pt x="323088" y="146304"/>
                </a:cubicBezTo>
                <a:cubicBezTo>
                  <a:pt x="323088" y="163373"/>
                  <a:pt x="328778" y="186131"/>
                  <a:pt x="340157" y="214579"/>
                </a:cubicBezTo>
                <a:cubicBezTo>
                  <a:pt x="343408" y="221894"/>
                  <a:pt x="345034" y="229819"/>
                  <a:pt x="345034" y="238353"/>
                </a:cubicBezTo>
                <a:cubicBezTo>
                  <a:pt x="345034" y="246888"/>
                  <a:pt x="336703" y="255422"/>
                  <a:pt x="320040" y="263957"/>
                </a:cubicBezTo>
                <a:cubicBezTo>
                  <a:pt x="303378" y="272491"/>
                  <a:pt x="287732" y="276758"/>
                  <a:pt x="273101" y="276758"/>
                </a:cubicBezTo>
                <a:cubicBezTo>
                  <a:pt x="258471" y="276758"/>
                  <a:pt x="243434" y="272288"/>
                  <a:pt x="227991" y="263347"/>
                </a:cubicBezTo>
                <a:cubicBezTo>
                  <a:pt x="212548" y="254406"/>
                  <a:pt x="204826" y="237541"/>
                  <a:pt x="204826" y="212750"/>
                </a:cubicBezTo>
                <a:cubicBezTo>
                  <a:pt x="204826" y="187960"/>
                  <a:pt x="213564" y="158089"/>
                  <a:pt x="231039" y="123139"/>
                </a:cubicBezTo>
                <a:cubicBezTo>
                  <a:pt x="248514" y="88189"/>
                  <a:pt x="274930" y="59131"/>
                  <a:pt x="310287" y="35966"/>
                </a:cubicBezTo>
                <a:cubicBezTo>
                  <a:pt x="345644" y="12801"/>
                  <a:pt x="366980" y="1219"/>
                  <a:pt x="374295" y="1219"/>
                </a:cubicBezTo>
                <a:close/>
                <a:moveTo>
                  <a:pt x="235916" y="0"/>
                </a:moveTo>
                <a:cubicBezTo>
                  <a:pt x="240386" y="0"/>
                  <a:pt x="242621" y="813"/>
                  <a:pt x="242621" y="2438"/>
                </a:cubicBezTo>
                <a:cubicBezTo>
                  <a:pt x="242621" y="4877"/>
                  <a:pt x="239370" y="8941"/>
                  <a:pt x="232868" y="14630"/>
                </a:cubicBezTo>
                <a:cubicBezTo>
                  <a:pt x="199543" y="42265"/>
                  <a:pt x="175159" y="71120"/>
                  <a:pt x="159716" y="101193"/>
                </a:cubicBezTo>
                <a:cubicBezTo>
                  <a:pt x="144272" y="131267"/>
                  <a:pt x="136551" y="156057"/>
                  <a:pt x="136551" y="175565"/>
                </a:cubicBezTo>
                <a:cubicBezTo>
                  <a:pt x="136551" y="195072"/>
                  <a:pt x="137973" y="209702"/>
                  <a:pt x="140818" y="219456"/>
                </a:cubicBezTo>
                <a:cubicBezTo>
                  <a:pt x="143663" y="229209"/>
                  <a:pt x="145085" y="236118"/>
                  <a:pt x="145085" y="240182"/>
                </a:cubicBezTo>
                <a:cubicBezTo>
                  <a:pt x="145085" y="253187"/>
                  <a:pt x="137160" y="263957"/>
                  <a:pt x="121311" y="272491"/>
                </a:cubicBezTo>
                <a:cubicBezTo>
                  <a:pt x="105461" y="281025"/>
                  <a:pt x="90831" y="285293"/>
                  <a:pt x="77420" y="285293"/>
                </a:cubicBezTo>
                <a:cubicBezTo>
                  <a:pt x="64008" y="285293"/>
                  <a:pt x="47752" y="279400"/>
                  <a:pt x="28652" y="267614"/>
                </a:cubicBezTo>
                <a:cubicBezTo>
                  <a:pt x="9551" y="255829"/>
                  <a:pt x="0" y="238557"/>
                  <a:pt x="0" y="215798"/>
                </a:cubicBezTo>
                <a:cubicBezTo>
                  <a:pt x="0" y="202793"/>
                  <a:pt x="3658" y="189585"/>
                  <a:pt x="10973" y="176174"/>
                </a:cubicBezTo>
                <a:cubicBezTo>
                  <a:pt x="18288" y="162763"/>
                  <a:pt x="32716" y="142849"/>
                  <a:pt x="54255" y="116433"/>
                </a:cubicBezTo>
                <a:cubicBezTo>
                  <a:pt x="75794" y="90017"/>
                  <a:pt x="98959" y="67869"/>
                  <a:pt x="123749" y="49987"/>
                </a:cubicBezTo>
                <a:cubicBezTo>
                  <a:pt x="148540" y="32105"/>
                  <a:pt x="172314" y="19304"/>
                  <a:pt x="195072" y="11582"/>
                </a:cubicBezTo>
                <a:cubicBezTo>
                  <a:pt x="217831" y="3861"/>
                  <a:pt x="231445" y="0"/>
                  <a:pt x="235916" y="0"/>
                </a:cubicBezTo>
                <a:close/>
              </a:path>
            </a:pathLst>
          </a:custGeom>
          <a:solidFill>
            <a:schemeClr val="accent1">
              <a:lumMod val="50000"/>
            </a:schemeClr>
          </a:solidFill>
          <a:ln>
            <a:noFill/>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1" fontAlgn="auto" hangingPunct="1">
              <a:lnSpc>
                <a:spcPct val="130000"/>
              </a:lnSpc>
              <a:spcBef>
                <a:spcPct val="0"/>
              </a:spcBef>
              <a:spcAft>
                <a:spcPct val="0"/>
              </a:spcAft>
              <a:defRPr/>
            </a:pPr>
            <a:endParaRPr lang="zh-CN" altLang="en-US" sz="9600">
              <a:solidFill>
                <a:srgbClr val="FFFFFF"/>
              </a:solidFill>
              <a:latin typeface="华文隶书" panose="02010800040101010101" pitchFamily="2" charset="-122"/>
              <a:ea typeface="华文隶书" panose="02010800040101010101" pitchFamily="2"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8">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grpSp>
        <p:nvGrpSpPr>
          <p:cNvPr id="44" name="组合 14"/>
          <p:cNvGrpSpPr/>
          <p:nvPr/>
        </p:nvGrpSpPr>
        <p:grpSpPr>
          <a:xfrm>
            <a:off x="7365761" y="-20242"/>
            <a:ext cx="1382330" cy="1225360"/>
            <a:chOff x="7824144" y="133503"/>
            <a:chExt cx="2160180" cy="2378039"/>
          </a:xfrm>
          <a:solidFill>
            <a:srgbClr val="4F81B8"/>
          </a:solidFill>
        </p:grpSpPr>
        <p:sp>
          <p:nvSpPr>
            <p:cNvPr id="45"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46"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47"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48" name="TextBox 4"/>
          <p:cNvSpPr>
            <a:spLocks noChangeArrowheads="1"/>
          </p:cNvSpPr>
          <p:nvPr/>
        </p:nvSpPr>
        <p:spPr bwMode="auto">
          <a:xfrm>
            <a:off x="7308677" y="70721"/>
            <a:ext cx="1511795" cy="474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课前讨论</a:t>
            </a:r>
            <a:endParaRPr lang="zh-CN" altLang="en-US" b="1">
              <a:solidFill>
                <a:schemeClr val="bg1"/>
              </a:solidFill>
              <a:latin typeface="微软雅黑" panose="020b0503020204020204" charset="-122"/>
              <a:ea typeface="微软雅黑" panose="020b0503020204020204" charset="-122"/>
              <a:cs typeface="+mn-ea"/>
            </a:endParaRPr>
          </a:p>
        </p:txBody>
      </p:sp>
      <p:sp>
        <p:nvSpPr>
          <p:cNvPr id="12" name="MH_Other_1"/>
          <p:cNvSpPr/>
          <p:nvPr>
            <p:custDataLst>
              <p:tags r:id="rId3"/>
            </p:custDataLst>
          </p:nvPr>
        </p:nvSpPr>
        <p:spPr>
          <a:xfrm>
            <a:off x="1770437" y="1419622"/>
            <a:ext cx="5580866" cy="2440254"/>
          </a:xfrm>
          <a:prstGeom prst="roundRect">
            <a:avLst>
              <a:gd name="adj" fmla="val 3901"/>
            </a:avLst>
          </a:prstGeom>
          <a:solidFill>
            <a:srgbClr val="4F81B8"/>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a:p>
        </p:txBody>
      </p:sp>
      <p:sp>
        <p:nvSpPr>
          <p:cNvPr id="13" name="MH_Other_2"/>
          <p:cNvSpPr/>
          <p:nvPr>
            <p:custDataLst>
              <p:tags r:id="rId4"/>
            </p:custDataLst>
          </p:nvPr>
        </p:nvSpPr>
        <p:spPr>
          <a:xfrm>
            <a:off x="2051719" y="1601147"/>
            <a:ext cx="5645168" cy="3082935"/>
          </a:xfrm>
          <a:custGeom>
            <a:gdLst>
              <a:gd name="connsiteX0" fmla="*/ 106446 w 4557485"/>
              <a:gd name="connsiteY0" fmla="*/ 0 h 3367314"/>
              <a:gd name="connsiteX1" fmla="*/ 4451039 w 4557485"/>
              <a:gd name="connsiteY1" fmla="*/ 0 h 3367314"/>
              <a:gd name="connsiteX2" fmla="*/ 4557485 w 4557485"/>
              <a:gd name="connsiteY2" fmla="*/ 106446 h 3367314"/>
              <a:gd name="connsiteX3" fmla="*/ 4557485 w 4557485"/>
              <a:gd name="connsiteY3" fmla="*/ 2622239 h 3367314"/>
              <a:gd name="connsiteX4" fmla="*/ 4451039 w 4557485"/>
              <a:gd name="connsiteY4" fmla="*/ 2728685 h 3367314"/>
              <a:gd name="connsiteX5" fmla="*/ 3773714 w 4557485"/>
              <a:gd name="connsiteY5" fmla="*/ 2728685 h 3367314"/>
              <a:gd name="connsiteX6" fmla="*/ 3773714 w 4557485"/>
              <a:gd name="connsiteY6" fmla="*/ 3367314 h 3367314"/>
              <a:gd name="connsiteX7" fmla="*/ 3135085 w 4557485"/>
              <a:gd name="connsiteY7" fmla="*/ 2728685 h 3367314"/>
              <a:gd name="connsiteX8" fmla="*/ 106446 w 4557485"/>
              <a:gd name="connsiteY8" fmla="*/ 2728685 h 3367314"/>
              <a:gd name="connsiteX9" fmla="*/ 0 w 4557485"/>
              <a:gd name="connsiteY9" fmla="*/ 2622239 h 3367314"/>
              <a:gd name="connsiteX10" fmla="*/ 0 w 4557485"/>
              <a:gd name="connsiteY10" fmla="*/ 106446 h 3367314"/>
              <a:gd name="connsiteX11" fmla="*/ 106446 w 4557485"/>
              <a:gd name="connsiteY11" fmla="*/ 0 h 336731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7485" h="3367313">
                <a:moveTo>
                  <a:pt x="106446" y="0"/>
                </a:moveTo>
                <a:lnTo>
                  <a:pt x="4451039" y="0"/>
                </a:lnTo>
                <a:cubicBezTo>
                  <a:pt x="4509828" y="0"/>
                  <a:pt x="4557485" y="47657"/>
                  <a:pt x="4557485" y="106446"/>
                </a:cubicBezTo>
                <a:lnTo>
                  <a:pt x="4557485" y="2622239"/>
                </a:lnTo>
                <a:cubicBezTo>
                  <a:pt x="4557485" y="2681028"/>
                  <a:pt x="4509828" y="2728685"/>
                  <a:pt x="4451039" y="2728685"/>
                </a:cubicBezTo>
                <a:lnTo>
                  <a:pt x="3773714" y="2728685"/>
                </a:lnTo>
                <a:lnTo>
                  <a:pt x="3773714" y="3367314"/>
                </a:lnTo>
                <a:lnTo>
                  <a:pt x="3135085" y="2728685"/>
                </a:lnTo>
                <a:lnTo>
                  <a:pt x="106446" y="2728685"/>
                </a:lnTo>
                <a:cubicBezTo>
                  <a:pt x="47657" y="2728685"/>
                  <a:pt x="0" y="2681028"/>
                  <a:pt x="0" y="2622239"/>
                </a:cubicBezTo>
                <a:lnTo>
                  <a:pt x="0" y="106446"/>
                </a:lnTo>
                <a:cubicBezTo>
                  <a:pt x="0" y="47657"/>
                  <a:pt x="47657" y="0"/>
                  <a:pt x="106446" y="0"/>
                </a:cubicBezTo>
                <a:close/>
              </a:path>
            </a:pathLst>
          </a:custGeom>
          <a:solidFill>
            <a:srgbClr val="89A4C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a:p>
        </p:txBody>
      </p:sp>
      <p:sp>
        <p:nvSpPr>
          <p:cNvPr id="14" name="MH_Desc_1"/>
          <p:cNvSpPr>
            <a:spLocks noChangeArrowheads="1"/>
          </p:cNvSpPr>
          <p:nvPr>
            <p:custDataLst>
              <p:tags r:id="rId5"/>
            </p:custDataLst>
          </p:nvPr>
        </p:nvSpPr>
        <p:spPr bwMode="auto">
          <a:xfrm>
            <a:off x="2401789" y="1715532"/>
            <a:ext cx="4824536" cy="21325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3600">
                <a:solidFill>
                  <a:srgbClr val="FFFFFF"/>
                </a:solidFill>
                <a:latin typeface="微软雅黑" panose="020b0503020204020204" charset="-122"/>
                <a:ea typeface="微软雅黑" panose="020b0503020204020204" charset="-122"/>
              </a:rPr>
              <a:t>你听说过那些税？</a:t>
            </a:r>
            <a:endParaRPr lang="zh-CN" altLang="en-US" sz="3600">
              <a:solidFill>
                <a:srgbClr val="FFFFFF"/>
              </a:solidFill>
              <a:latin typeface="微软雅黑" panose="020b0503020204020204" charset="-122"/>
              <a:ea typeface="微软雅黑" panose="020b0503020204020204" charset="-122"/>
            </a:endParaRPr>
          </a:p>
        </p:txBody>
      </p:sp>
      <p:sp>
        <p:nvSpPr>
          <p:cNvPr id="15" name="MH_Other_3"/>
          <p:cNvSpPr/>
          <p:nvPr>
            <p:custDataLst>
              <p:tags r:id="rId6"/>
            </p:custDataLst>
          </p:nvPr>
        </p:nvSpPr>
        <p:spPr>
          <a:xfrm>
            <a:off x="2238735" y="1795635"/>
            <a:ext cx="278532" cy="234554"/>
          </a:xfrm>
          <a:custGeom>
            <a:rect l="l" t="t" r="r" b="b"/>
            <a:pathLst>
              <a:path w="376733" h="285293">
                <a:moveTo>
                  <a:pt x="374295" y="1219"/>
                </a:moveTo>
                <a:cubicBezTo>
                  <a:pt x="375920" y="1219"/>
                  <a:pt x="376733" y="2032"/>
                  <a:pt x="376733" y="3657"/>
                </a:cubicBezTo>
                <a:cubicBezTo>
                  <a:pt x="376733" y="6096"/>
                  <a:pt x="374295" y="10566"/>
                  <a:pt x="369418" y="17069"/>
                </a:cubicBezTo>
                <a:cubicBezTo>
                  <a:pt x="353975" y="36576"/>
                  <a:pt x="342392" y="58725"/>
                  <a:pt x="334671" y="83515"/>
                </a:cubicBezTo>
                <a:cubicBezTo>
                  <a:pt x="326949" y="108305"/>
                  <a:pt x="323088" y="129235"/>
                  <a:pt x="323088" y="146304"/>
                </a:cubicBezTo>
                <a:cubicBezTo>
                  <a:pt x="323088" y="163373"/>
                  <a:pt x="328778" y="186131"/>
                  <a:pt x="340157" y="214579"/>
                </a:cubicBezTo>
                <a:cubicBezTo>
                  <a:pt x="343408" y="221894"/>
                  <a:pt x="345034" y="229819"/>
                  <a:pt x="345034" y="238353"/>
                </a:cubicBezTo>
                <a:cubicBezTo>
                  <a:pt x="345034" y="246888"/>
                  <a:pt x="336703" y="255422"/>
                  <a:pt x="320040" y="263957"/>
                </a:cubicBezTo>
                <a:cubicBezTo>
                  <a:pt x="303378" y="272491"/>
                  <a:pt x="287732" y="276758"/>
                  <a:pt x="273101" y="276758"/>
                </a:cubicBezTo>
                <a:cubicBezTo>
                  <a:pt x="258471" y="276758"/>
                  <a:pt x="243434" y="272288"/>
                  <a:pt x="227991" y="263347"/>
                </a:cubicBezTo>
                <a:cubicBezTo>
                  <a:pt x="212548" y="254406"/>
                  <a:pt x="204826" y="237541"/>
                  <a:pt x="204826" y="212750"/>
                </a:cubicBezTo>
                <a:cubicBezTo>
                  <a:pt x="204826" y="187960"/>
                  <a:pt x="213564" y="158089"/>
                  <a:pt x="231039" y="123139"/>
                </a:cubicBezTo>
                <a:cubicBezTo>
                  <a:pt x="248514" y="88189"/>
                  <a:pt x="274930" y="59131"/>
                  <a:pt x="310287" y="35966"/>
                </a:cubicBezTo>
                <a:cubicBezTo>
                  <a:pt x="345644" y="12801"/>
                  <a:pt x="366980" y="1219"/>
                  <a:pt x="374295" y="1219"/>
                </a:cubicBezTo>
                <a:close/>
                <a:moveTo>
                  <a:pt x="235916" y="0"/>
                </a:moveTo>
                <a:cubicBezTo>
                  <a:pt x="240386" y="0"/>
                  <a:pt x="242621" y="813"/>
                  <a:pt x="242621" y="2438"/>
                </a:cubicBezTo>
                <a:cubicBezTo>
                  <a:pt x="242621" y="4877"/>
                  <a:pt x="239370" y="8941"/>
                  <a:pt x="232868" y="14630"/>
                </a:cubicBezTo>
                <a:cubicBezTo>
                  <a:pt x="199543" y="42265"/>
                  <a:pt x="175159" y="71120"/>
                  <a:pt x="159716" y="101193"/>
                </a:cubicBezTo>
                <a:cubicBezTo>
                  <a:pt x="144272" y="131267"/>
                  <a:pt x="136551" y="156057"/>
                  <a:pt x="136551" y="175565"/>
                </a:cubicBezTo>
                <a:cubicBezTo>
                  <a:pt x="136551" y="195072"/>
                  <a:pt x="137973" y="209702"/>
                  <a:pt x="140818" y="219456"/>
                </a:cubicBezTo>
                <a:cubicBezTo>
                  <a:pt x="143663" y="229209"/>
                  <a:pt x="145085" y="236118"/>
                  <a:pt x="145085" y="240182"/>
                </a:cubicBezTo>
                <a:cubicBezTo>
                  <a:pt x="145085" y="253187"/>
                  <a:pt x="137160" y="263957"/>
                  <a:pt x="121311" y="272491"/>
                </a:cubicBezTo>
                <a:cubicBezTo>
                  <a:pt x="105461" y="281025"/>
                  <a:pt x="90831" y="285293"/>
                  <a:pt x="77420" y="285293"/>
                </a:cubicBezTo>
                <a:cubicBezTo>
                  <a:pt x="64008" y="285293"/>
                  <a:pt x="47752" y="279400"/>
                  <a:pt x="28652" y="267614"/>
                </a:cubicBezTo>
                <a:cubicBezTo>
                  <a:pt x="9551" y="255829"/>
                  <a:pt x="0" y="238557"/>
                  <a:pt x="0" y="215798"/>
                </a:cubicBezTo>
                <a:cubicBezTo>
                  <a:pt x="0" y="202793"/>
                  <a:pt x="3658" y="189585"/>
                  <a:pt x="10973" y="176174"/>
                </a:cubicBezTo>
                <a:cubicBezTo>
                  <a:pt x="18288" y="162763"/>
                  <a:pt x="32716" y="142849"/>
                  <a:pt x="54255" y="116433"/>
                </a:cubicBezTo>
                <a:cubicBezTo>
                  <a:pt x="75794" y="90017"/>
                  <a:pt x="98959" y="67869"/>
                  <a:pt x="123749" y="49987"/>
                </a:cubicBezTo>
                <a:cubicBezTo>
                  <a:pt x="148540" y="32105"/>
                  <a:pt x="172314" y="19304"/>
                  <a:pt x="195072" y="11582"/>
                </a:cubicBezTo>
                <a:cubicBezTo>
                  <a:pt x="217831" y="3861"/>
                  <a:pt x="231445" y="0"/>
                  <a:pt x="235916" y="0"/>
                </a:cubicBezTo>
                <a:close/>
              </a:path>
            </a:pathLst>
          </a:custGeom>
          <a:solidFill>
            <a:schemeClr val="accent1">
              <a:lumMod val="50000"/>
            </a:schemeClr>
          </a:solidFill>
          <a:ln>
            <a:noFill/>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1" fontAlgn="auto" hangingPunct="1">
              <a:lnSpc>
                <a:spcPct val="130000"/>
              </a:lnSpc>
              <a:spcBef>
                <a:spcPct val="0"/>
              </a:spcBef>
              <a:spcAft>
                <a:spcPct val="0"/>
              </a:spcAft>
              <a:defRPr/>
            </a:pPr>
            <a:endParaRPr lang="zh-CN" altLang="en-US" sz="9600">
              <a:solidFill>
                <a:srgbClr val="FFFFFF"/>
              </a:solidFill>
              <a:latin typeface="华文隶书" panose="02010800040101010101" pitchFamily="2" charset="-122"/>
              <a:ea typeface="华文隶书" panose="02010800040101010101" pitchFamily="2" charset="-122"/>
            </a:endParaRPr>
          </a:p>
        </p:txBody>
      </p:sp>
      <p:sp>
        <p:nvSpPr>
          <p:cNvPr id="16" name="MH_Other_4"/>
          <p:cNvSpPr/>
          <p:nvPr>
            <p:custDataLst>
              <p:tags r:id="rId7"/>
            </p:custDataLst>
          </p:nvPr>
        </p:nvSpPr>
        <p:spPr>
          <a:xfrm rot="10800000">
            <a:off x="7072339" y="3603962"/>
            <a:ext cx="307974" cy="244078"/>
          </a:xfrm>
          <a:custGeom>
            <a:rect l="l" t="t" r="r" b="b"/>
            <a:pathLst>
              <a:path w="376733" h="285293">
                <a:moveTo>
                  <a:pt x="374295" y="1219"/>
                </a:moveTo>
                <a:cubicBezTo>
                  <a:pt x="375920" y="1219"/>
                  <a:pt x="376733" y="2032"/>
                  <a:pt x="376733" y="3657"/>
                </a:cubicBezTo>
                <a:cubicBezTo>
                  <a:pt x="376733" y="6096"/>
                  <a:pt x="374295" y="10566"/>
                  <a:pt x="369418" y="17069"/>
                </a:cubicBezTo>
                <a:cubicBezTo>
                  <a:pt x="353975" y="36576"/>
                  <a:pt x="342392" y="58725"/>
                  <a:pt x="334671" y="83515"/>
                </a:cubicBezTo>
                <a:cubicBezTo>
                  <a:pt x="326949" y="108305"/>
                  <a:pt x="323088" y="129235"/>
                  <a:pt x="323088" y="146304"/>
                </a:cubicBezTo>
                <a:cubicBezTo>
                  <a:pt x="323088" y="163373"/>
                  <a:pt x="328778" y="186131"/>
                  <a:pt x="340157" y="214579"/>
                </a:cubicBezTo>
                <a:cubicBezTo>
                  <a:pt x="343408" y="221894"/>
                  <a:pt x="345034" y="229819"/>
                  <a:pt x="345034" y="238353"/>
                </a:cubicBezTo>
                <a:cubicBezTo>
                  <a:pt x="345034" y="246888"/>
                  <a:pt x="336703" y="255422"/>
                  <a:pt x="320040" y="263957"/>
                </a:cubicBezTo>
                <a:cubicBezTo>
                  <a:pt x="303378" y="272491"/>
                  <a:pt x="287732" y="276758"/>
                  <a:pt x="273101" y="276758"/>
                </a:cubicBezTo>
                <a:cubicBezTo>
                  <a:pt x="258471" y="276758"/>
                  <a:pt x="243434" y="272288"/>
                  <a:pt x="227991" y="263347"/>
                </a:cubicBezTo>
                <a:cubicBezTo>
                  <a:pt x="212548" y="254406"/>
                  <a:pt x="204826" y="237541"/>
                  <a:pt x="204826" y="212750"/>
                </a:cubicBezTo>
                <a:cubicBezTo>
                  <a:pt x="204826" y="187960"/>
                  <a:pt x="213564" y="158089"/>
                  <a:pt x="231039" y="123139"/>
                </a:cubicBezTo>
                <a:cubicBezTo>
                  <a:pt x="248514" y="88189"/>
                  <a:pt x="274930" y="59131"/>
                  <a:pt x="310287" y="35966"/>
                </a:cubicBezTo>
                <a:cubicBezTo>
                  <a:pt x="345644" y="12801"/>
                  <a:pt x="366980" y="1219"/>
                  <a:pt x="374295" y="1219"/>
                </a:cubicBezTo>
                <a:close/>
                <a:moveTo>
                  <a:pt x="235916" y="0"/>
                </a:moveTo>
                <a:cubicBezTo>
                  <a:pt x="240386" y="0"/>
                  <a:pt x="242621" y="813"/>
                  <a:pt x="242621" y="2438"/>
                </a:cubicBezTo>
                <a:cubicBezTo>
                  <a:pt x="242621" y="4877"/>
                  <a:pt x="239370" y="8941"/>
                  <a:pt x="232868" y="14630"/>
                </a:cubicBezTo>
                <a:cubicBezTo>
                  <a:pt x="199543" y="42265"/>
                  <a:pt x="175159" y="71120"/>
                  <a:pt x="159716" y="101193"/>
                </a:cubicBezTo>
                <a:cubicBezTo>
                  <a:pt x="144272" y="131267"/>
                  <a:pt x="136551" y="156057"/>
                  <a:pt x="136551" y="175565"/>
                </a:cubicBezTo>
                <a:cubicBezTo>
                  <a:pt x="136551" y="195072"/>
                  <a:pt x="137973" y="209702"/>
                  <a:pt x="140818" y="219456"/>
                </a:cubicBezTo>
                <a:cubicBezTo>
                  <a:pt x="143663" y="229209"/>
                  <a:pt x="145085" y="236118"/>
                  <a:pt x="145085" y="240182"/>
                </a:cubicBezTo>
                <a:cubicBezTo>
                  <a:pt x="145085" y="253187"/>
                  <a:pt x="137160" y="263957"/>
                  <a:pt x="121311" y="272491"/>
                </a:cubicBezTo>
                <a:cubicBezTo>
                  <a:pt x="105461" y="281025"/>
                  <a:pt x="90831" y="285293"/>
                  <a:pt x="77420" y="285293"/>
                </a:cubicBezTo>
                <a:cubicBezTo>
                  <a:pt x="64008" y="285293"/>
                  <a:pt x="47752" y="279400"/>
                  <a:pt x="28652" y="267614"/>
                </a:cubicBezTo>
                <a:cubicBezTo>
                  <a:pt x="9551" y="255829"/>
                  <a:pt x="0" y="238557"/>
                  <a:pt x="0" y="215798"/>
                </a:cubicBezTo>
                <a:cubicBezTo>
                  <a:pt x="0" y="202793"/>
                  <a:pt x="3658" y="189585"/>
                  <a:pt x="10973" y="176174"/>
                </a:cubicBezTo>
                <a:cubicBezTo>
                  <a:pt x="18288" y="162763"/>
                  <a:pt x="32716" y="142849"/>
                  <a:pt x="54255" y="116433"/>
                </a:cubicBezTo>
                <a:cubicBezTo>
                  <a:pt x="75794" y="90017"/>
                  <a:pt x="98959" y="67869"/>
                  <a:pt x="123749" y="49987"/>
                </a:cubicBezTo>
                <a:cubicBezTo>
                  <a:pt x="148540" y="32105"/>
                  <a:pt x="172314" y="19304"/>
                  <a:pt x="195072" y="11582"/>
                </a:cubicBezTo>
                <a:cubicBezTo>
                  <a:pt x="217831" y="3861"/>
                  <a:pt x="231445" y="0"/>
                  <a:pt x="235916" y="0"/>
                </a:cubicBezTo>
                <a:close/>
              </a:path>
            </a:pathLst>
          </a:custGeom>
          <a:solidFill>
            <a:schemeClr val="accent1">
              <a:lumMod val="50000"/>
            </a:schemeClr>
          </a:solidFill>
          <a:ln>
            <a:noFill/>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1" fontAlgn="auto" hangingPunct="1">
              <a:lnSpc>
                <a:spcPct val="130000"/>
              </a:lnSpc>
              <a:spcBef>
                <a:spcPct val="0"/>
              </a:spcBef>
              <a:spcAft>
                <a:spcPct val="0"/>
              </a:spcAft>
              <a:defRPr/>
            </a:pPr>
            <a:endParaRPr lang="zh-CN" altLang="en-US" sz="9600">
              <a:solidFill>
                <a:srgbClr val="FFFFFF"/>
              </a:solidFill>
              <a:latin typeface="华文隶书" panose="02010800040101010101" pitchFamily="2" charset="-122"/>
              <a:ea typeface="华文隶书" panose="02010800040101010101" pitchFamily="2"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8">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grpSp>
        <p:nvGrpSpPr>
          <p:cNvPr id="44" name="组合 14"/>
          <p:cNvGrpSpPr/>
          <p:nvPr/>
        </p:nvGrpSpPr>
        <p:grpSpPr>
          <a:xfrm>
            <a:off x="7365761" y="-20242"/>
            <a:ext cx="1382330" cy="1225360"/>
            <a:chOff x="7824144" y="133503"/>
            <a:chExt cx="2160180" cy="2378039"/>
          </a:xfrm>
          <a:solidFill>
            <a:srgbClr val="4F81B8"/>
          </a:solidFill>
        </p:grpSpPr>
        <p:sp>
          <p:nvSpPr>
            <p:cNvPr id="45"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46"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47"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48" name="TextBox 4"/>
          <p:cNvSpPr>
            <a:spLocks noChangeArrowheads="1"/>
          </p:cNvSpPr>
          <p:nvPr/>
        </p:nvSpPr>
        <p:spPr bwMode="auto">
          <a:xfrm>
            <a:off x="7308677" y="70721"/>
            <a:ext cx="1511795" cy="474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课前讨论</a:t>
            </a:r>
            <a:endParaRPr lang="zh-CN" altLang="en-US" b="1">
              <a:solidFill>
                <a:schemeClr val="bg1"/>
              </a:solidFill>
              <a:latin typeface="微软雅黑" panose="020b0503020204020204" charset="-122"/>
              <a:ea typeface="微软雅黑" panose="020b0503020204020204" charset="-122"/>
              <a:cs typeface="+mn-ea"/>
            </a:endParaRPr>
          </a:p>
        </p:txBody>
      </p:sp>
      <p:sp>
        <p:nvSpPr>
          <p:cNvPr id="12" name="MH_Other_1"/>
          <p:cNvSpPr/>
          <p:nvPr>
            <p:custDataLst>
              <p:tags r:id="rId3"/>
            </p:custDataLst>
          </p:nvPr>
        </p:nvSpPr>
        <p:spPr>
          <a:xfrm>
            <a:off x="1770437" y="1419622"/>
            <a:ext cx="5580866" cy="2440254"/>
          </a:xfrm>
          <a:prstGeom prst="roundRect">
            <a:avLst>
              <a:gd name="adj" fmla="val 3901"/>
            </a:avLst>
          </a:prstGeom>
          <a:solidFill>
            <a:srgbClr val="4F81B8"/>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a:p>
        </p:txBody>
      </p:sp>
      <p:sp>
        <p:nvSpPr>
          <p:cNvPr id="13" name="MH_Other_2"/>
          <p:cNvSpPr/>
          <p:nvPr>
            <p:custDataLst>
              <p:tags r:id="rId4"/>
            </p:custDataLst>
          </p:nvPr>
        </p:nvSpPr>
        <p:spPr>
          <a:xfrm>
            <a:off x="2051719" y="1601147"/>
            <a:ext cx="5645168" cy="3082935"/>
          </a:xfrm>
          <a:custGeom>
            <a:gdLst>
              <a:gd name="connsiteX0" fmla="*/ 106446 w 4557485"/>
              <a:gd name="connsiteY0" fmla="*/ 0 h 3367314"/>
              <a:gd name="connsiteX1" fmla="*/ 4451039 w 4557485"/>
              <a:gd name="connsiteY1" fmla="*/ 0 h 3367314"/>
              <a:gd name="connsiteX2" fmla="*/ 4557485 w 4557485"/>
              <a:gd name="connsiteY2" fmla="*/ 106446 h 3367314"/>
              <a:gd name="connsiteX3" fmla="*/ 4557485 w 4557485"/>
              <a:gd name="connsiteY3" fmla="*/ 2622239 h 3367314"/>
              <a:gd name="connsiteX4" fmla="*/ 4451039 w 4557485"/>
              <a:gd name="connsiteY4" fmla="*/ 2728685 h 3367314"/>
              <a:gd name="connsiteX5" fmla="*/ 3773714 w 4557485"/>
              <a:gd name="connsiteY5" fmla="*/ 2728685 h 3367314"/>
              <a:gd name="connsiteX6" fmla="*/ 3773714 w 4557485"/>
              <a:gd name="connsiteY6" fmla="*/ 3367314 h 3367314"/>
              <a:gd name="connsiteX7" fmla="*/ 3135085 w 4557485"/>
              <a:gd name="connsiteY7" fmla="*/ 2728685 h 3367314"/>
              <a:gd name="connsiteX8" fmla="*/ 106446 w 4557485"/>
              <a:gd name="connsiteY8" fmla="*/ 2728685 h 3367314"/>
              <a:gd name="connsiteX9" fmla="*/ 0 w 4557485"/>
              <a:gd name="connsiteY9" fmla="*/ 2622239 h 3367314"/>
              <a:gd name="connsiteX10" fmla="*/ 0 w 4557485"/>
              <a:gd name="connsiteY10" fmla="*/ 106446 h 3367314"/>
              <a:gd name="connsiteX11" fmla="*/ 106446 w 4557485"/>
              <a:gd name="connsiteY11" fmla="*/ 0 h 336731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7485" h="3367313">
                <a:moveTo>
                  <a:pt x="106446" y="0"/>
                </a:moveTo>
                <a:lnTo>
                  <a:pt x="4451039" y="0"/>
                </a:lnTo>
                <a:cubicBezTo>
                  <a:pt x="4509828" y="0"/>
                  <a:pt x="4557485" y="47657"/>
                  <a:pt x="4557485" y="106446"/>
                </a:cubicBezTo>
                <a:lnTo>
                  <a:pt x="4557485" y="2622239"/>
                </a:lnTo>
                <a:cubicBezTo>
                  <a:pt x="4557485" y="2681028"/>
                  <a:pt x="4509828" y="2728685"/>
                  <a:pt x="4451039" y="2728685"/>
                </a:cubicBezTo>
                <a:lnTo>
                  <a:pt x="3773714" y="2728685"/>
                </a:lnTo>
                <a:lnTo>
                  <a:pt x="3773714" y="3367314"/>
                </a:lnTo>
                <a:lnTo>
                  <a:pt x="3135085" y="2728685"/>
                </a:lnTo>
                <a:lnTo>
                  <a:pt x="106446" y="2728685"/>
                </a:lnTo>
                <a:cubicBezTo>
                  <a:pt x="47657" y="2728685"/>
                  <a:pt x="0" y="2681028"/>
                  <a:pt x="0" y="2622239"/>
                </a:cubicBezTo>
                <a:lnTo>
                  <a:pt x="0" y="106446"/>
                </a:lnTo>
                <a:cubicBezTo>
                  <a:pt x="0" y="47657"/>
                  <a:pt x="47657" y="0"/>
                  <a:pt x="106446" y="0"/>
                </a:cubicBezTo>
                <a:close/>
              </a:path>
            </a:pathLst>
          </a:custGeom>
          <a:solidFill>
            <a:srgbClr val="89A4C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a:p>
        </p:txBody>
      </p:sp>
      <p:sp>
        <p:nvSpPr>
          <p:cNvPr id="14" name="MH_Desc_1"/>
          <p:cNvSpPr>
            <a:spLocks noChangeArrowheads="1"/>
          </p:cNvSpPr>
          <p:nvPr>
            <p:custDataLst>
              <p:tags r:id="rId5"/>
            </p:custDataLst>
          </p:nvPr>
        </p:nvSpPr>
        <p:spPr bwMode="auto">
          <a:xfrm>
            <a:off x="2401789" y="1715532"/>
            <a:ext cx="4824536" cy="21325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3600">
                <a:solidFill>
                  <a:srgbClr val="FFFFFF"/>
                </a:solidFill>
                <a:latin typeface="微软雅黑" panose="020b0503020204020204" charset="-122"/>
                <a:ea typeface="微软雅黑" panose="020b0503020204020204" charset="-122"/>
              </a:rPr>
              <a:t>为什么要征税呢？</a:t>
            </a:r>
            <a:endParaRPr lang="zh-CN" altLang="en-US" sz="3600">
              <a:solidFill>
                <a:srgbClr val="FFFFFF"/>
              </a:solidFill>
              <a:latin typeface="微软雅黑" panose="020b0503020204020204" charset="-122"/>
              <a:ea typeface="微软雅黑" panose="020b0503020204020204" charset="-122"/>
            </a:endParaRPr>
          </a:p>
        </p:txBody>
      </p:sp>
      <p:sp>
        <p:nvSpPr>
          <p:cNvPr id="15" name="MH_Other_3"/>
          <p:cNvSpPr/>
          <p:nvPr>
            <p:custDataLst>
              <p:tags r:id="rId6"/>
            </p:custDataLst>
          </p:nvPr>
        </p:nvSpPr>
        <p:spPr>
          <a:xfrm>
            <a:off x="2238735" y="1795635"/>
            <a:ext cx="278532" cy="234554"/>
          </a:xfrm>
          <a:custGeom>
            <a:rect l="l" t="t" r="r" b="b"/>
            <a:pathLst>
              <a:path w="376733" h="285293">
                <a:moveTo>
                  <a:pt x="374295" y="1219"/>
                </a:moveTo>
                <a:cubicBezTo>
                  <a:pt x="375920" y="1219"/>
                  <a:pt x="376733" y="2032"/>
                  <a:pt x="376733" y="3657"/>
                </a:cubicBezTo>
                <a:cubicBezTo>
                  <a:pt x="376733" y="6096"/>
                  <a:pt x="374295" y="10566"/>
                  <a:pt x="369418" y="17069"/>
                </a:cubicBezTo>
                <a:cubicBezTo>
                  <a:pt x="353975" y="36576"/>
                  <a:pt x="342392" y="58725"/>
                  <a:pt x="334671" y="83515"/>
                </a:cubicBezTo>
                <a:cubicBezTo>
                  <a:pt x="326949" y="108305"/>
                  <a:pt x="323088" y="129235"/>
                  <a:pt x="323088" y="146304"/>
                </a:cubicBezTo>
                <a:cubicBezTo>
                  <a:pt x="323088" y="163373"/>
                  <a:pt x="328778" y="186131"/>
                  <a:pt x="340157" y="214579"/>
                </a:cubicBezTo>
                <a:cubicBezTo>
                  <a:pt x="343408" y="221894"/>
                  <a:pt x="345034" y="229819"/>
                  <a:pt x="345034" y="238353"/>
                </a:cubicBezTo>
                <a:cubicBezTo>
                  <a:pt x="345034" y="246888"/>
                  <a:pt x="336703" y="255422"/>
                  <a:pt x="320040" y="263957"/>
                </a:cubicBezTo>
                <a:cubicBezTo>
                  <a:pt x="303378" y="272491"/>
                  <a:pt x="287732" y="276758"/>
                  <a:pt x="273101" y="276758"/>
                </a:cubicBezTo>
                <a:cubicBezTo>
                  <a:pt x="258471" y="276758"/>
                  <a:pt x="243434" y="272288"/>
                  <a:pt x="227991" y="263347"/>
                </a:cubicBezTo>
                <a:cubicBezTo>
                  <a:pt x="212548" y="254406"/>
                  <a:pt x="204826" y="237541"/>
                  <a:pt x="204826" y="212750"/>
                </a:cubicBezTo>
                <a:cubicBezTo>
                  <a:pt x="204826" y="187960"/>
                  <a:pt x="213564" y="158089"/>
                  <a:pt x="231039" y="123139"/>
                </a:cubicBezTo>
                <a:cubicBezTo>
                  <a:pt x="248514" y="88189"/>
                  <a:pt x="274930" y="59131"/>
                  <a:pt x="310287" y="35966"/>
                </a:cubicBezTo>
                <a:cubicBezTo>
                  <a:pt x="345644" y="12801"/>
                  <a:pt x="366980" y="1219"/>
                  <a:pt x="374295" y="1219"/>
                </a:cubicBezTo>
                <a:close/>
                <a:moveTo>
                  <a:pt x="235916" y="0"/>
                </a:moveTo>
                <a:cubicBezTo>
                  <a:pt x="240386" y="0"/>
                  <a:pt x="242621" y="813"/>
                  <a:pt x="242621" y="2438"/>
                </a:cubicBezTo>
                <a:cubicBezTo>
                  <a:pt x="242621" y="4877"/>
                  <a:pt x="239370" y="8941"/>
                  <a:pt x="232868" y="14630"/>
                </a:cubicBezTo>
                <a:cubicBezTo>
                  <a:pt x="199543" y="42265"/>
                  <a:pt x="175159" y="71120"/>
                  <a:pt x="159716" y="101193"/>
                </a:cubicBezTo>
                <a:cubicBezTo>
                  <a:pt x="144272" y="131267"/>
                  <a:pt x="136551" y="156057"/>
                  <a:pt x="136551" y="175565"/>
                </a:cubicBezTo>
                <a:cubicBezTo>
                  <a:pt x="136551" y="195072"/>
                  <a:pt x="137973" y="209702"/>
                  <a:pt x="140818" y="219456"/>
                </a:cubicBezTo>
                <a:cubicBezTo>
                  <a:pt x="143663" y="229209"/>
                  <a:pt x="145085" y="236118"/>
                  <a:pt x="145085" y="240182"/>
                </a:cubicBezTo>
                <a:cubicBezTo>
                  <a:pt x="145085" y="253187"/>
                  <a:pt x="137160" y="263957"/>
                  <a:pt x="121311" y="272491"/>
                </a:cubicBezTo>
                <a:cubicBezTo>
                  <a:pt x="105461" y="281025"/>
                  <a:pt x="90831" y="285293"/>
                  <a:pt x="77420" y="285293"/>
                </a:cubicBezTo>
                <a:cubicBezTo>
                  <a:pt x="64008" y="285293"/>
                  <a:pt x="47752" y="279400"/>
                  <a:pt x="28652" y="267614"/>
                </a:cubicBezTo>
                <a:cubicBezTo>
                  <a:pt x="9551" y="255829"/>
                  <a:pt x="0" y="238557"/>
                  <a:pt x="0" y="215798"/>
                </a:cubicBezTo>
                <a:cubicBezTo>
                  <a:pt x="0" y="202793"/>
                  <a:pt x="3658" y="189585"/>
                  <a:pt x="10973" y="176174"/>
                </a:cubicBezTo>
                <a:cubicBezTo>
                  <a:pt x="18288" y="162763"/>
                  <a:pt x="32716" y="142849"/>
                  <a:pt x="54255" y="116433"/>
                </a:cubicBezTo>
                <a:cubicBezTo>
                  <a:pt x="75794" y="90017"/>
                  <a:pt x="98959" y="67869"/>
                  <a:pt x="123749" y="49987"/>
                </a:cubicBezTo>
                <a:cubicBezTo>
                  <a:pt x="148540" y="32105"/>
                  <a:pt x="172314" y="19304"/>
                  <a:pt x="195072" y="11582"/>
                </a:cubicBezTo>
                <a:cubicBezTo>
                  <a:pt x="217831" y="3861"/>
                  <a:pt x="231445" y="0"/>
                  <a:pt x="235916" y="0"/>
                </a:cubicBezTo>
                <a:close/>
              </a:path>
            </a:pathLst>
          </a:custGeom>
          <a:solidFill>
            <a:schemeClr val="accent1">
              <a:lumMod val="50000"/>
            </a:schemeClr>
          </a:solidFill>
          <a:ln>
            <a:noFill/>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1" fontAlgn="auto" hangingPunct="1">
              <a:lnSpc>
                <a:spcPct val="130000"/>
              </a:lnSpc>
              <a:spcBef>
                <a:spcPct val="0"/>
              </a:spcBef>
              <a:spcAft>
                <a:spcPct val="0"/>
              </a:spcAft>
              <a:defRPr/>
            </a:pPr>
            <a:endParaRPr lang="zh-CN" altLang="en-US" sz="9600">
              <a:solidFill>
                <a:srgbClr val="FFFFFF"/>
              </a:solidFill>
              <a:latin typeface="华文隶书" panose="02010800040101010101" pitchFamily="2" charset="-122"/>
              <a:ea typeface="华文隶书" panose="02010800040101010101" pitchFamily="2" charset="-122"/>
            </a:endParaRPr>
          </a:p>
        </p:txBody>
      </p:sp>
      <p:sp>
        <p:nvSpPr>
          <p:cNvPr id="16" name="MH_Other_4"/>
          <p:cNvSpPr/>
          <p:nvPr>
            <p:custDataLst>
              <p:tags r:id="rId7"/>
            </p:custDataLst>
          </p:nvPr>
        </p:nvSpPr>
        <p:spPr>
          <a:xfrm rot="10800000">
            <a:off x="7072339" y="3603962"/>
            <a:ext cx="307974" cy="244078"/>
          </a:xfrm>
          <a:custGeom>
            <a:rect l="l" t="t" r="r" b="b"/>
            <a:pathLst>
              <a:path w="376733" h="285293">
                <a:moveTo>
                  <a:pt x="374295" y="1219"/>
                </a:moveTo>
                <a:cubicBezTo>
                  <a:pt x="375920" y="1219"/>
                  <a:pt x="376733" y="2032"/>
                  <a:pt x="376733" y="3657"/>
                </a:cubicBezTo>
                <a:cubicBezTo>
                  <a:pt x="376733" y="6096"/>
                  <a:pt x="374295" y="10566"/>
                  <a:pt x="369418" y="17069"/>
                </a:cubicBezTo>
                <a:cubicBezTo>
                  <a:pt x="353975" y="36576"/>
                  <a:pt x="342392" y="58725"/>
                  <a:pt x="334671" y="83515"/>
                </a:cubicBezTo>
                <a:cubicBezTo>
                  <a:pt x="326949" y="108305"/>
                  <a:pt x="323088" y="129235"/>
                  <a:pt x="323088" y="146304"/>
                </a:cubicBezTo>
                <a:cubicBezTo>
                  <a:pt x="323088" y="163373"/>
                  <a:pt x="328778" y="186131"/>
                  <a:pt x="340157" y="214579"/>
                </a:cubicBezTo>
                <a:cubicBezTo>
                  <a:pt x="343408" y="221894"/>
                  <a:pt x="345034" y="229819"/>
                  <a:pt x="345034" y="238353"/>
                </a:cubicBezTo>
                <a:cubicBezTo>
                  <a:pt x="345034" y="246888"/>
                  <a:pt x="336703" y="255422"/>
                  <a:pt x="320040" y="263957"/>
                </a:cubicBezTo>
                <a:cubicBezTo>
                  <a:pt x="303378" y="272491"/>
                  <a:pt x="287732" y="276758"/>
                  <a:pt x="273101" y="276758"/>
                </a:cubicBezTo>
                <a:cubicBezTo>
                  <a:pt x="258471" y="276758"/>
                  <a:pt x="243434" y="272288"/>
                  <a:pt x="227991" y="263347"/>
                </a:cubicBezTo>
                <a:cubicBezTo>
                  <a:pt x="212548" y="254406"/>
                  <a:pt x="204826" y="237541"/>
                  <a:pt x="204826" y="212750"/>
                </a:cubicBezTo>
                <a:cubicBezTo>
                  <a:pt x="204826" y="187960"/>
                  <a:pt x="213564" y="158089"/>
                  <a:pt x="231039" y="123139"/>
                </a:cubicBezTo>
                <a:cubicBezTo>
                  <a:pt x="248514" y="88189"/>
                  <a:pt x="274930" y="59131"/>
                  <a:pt x="310287" y="35966"/>
                </a:cubicBezTo>
                <a:cubicBezTo>
                  <a:pt x="345644" y="12801"/>
                  <a:pt x="366980" y="1219"/>
                  <a:pt x="374295" y="1219"/>
                </a:cubicBezTo>
                <a:close/>
                <a:moveTo>
                  <a:pt x="235916" y="0"/>
                </a:moveTo>
                <a:cubicBezTo>
                  <a:pt x="240386" y="0"/>
                  <a:pt x="242621" y="813"/>
                  <a:pt x="242621" y="2438"/>
                </a:cubicBezTo>
                <a:cubicBezTo>
                  <a:pt x="242621" y="4877"/>
                  <a:pt x="239370" y="8941"/>
                  <a:pt x="232868" y="14630"/>
                </a:cubicBezTo>
                <a:cubicBezTo>
                  <a:pt x="199543" y="42265"/>
                  <a:pt x="175159" y="71120"/>
                  <a:pt x="159716" y="101193"/>
                </a:cubicBezTo>
                <a:cubicBezTo>
                  <a:pt x="144272" y="131267"/>
                  <a:pt x="136551" y="156057"/>
                  <a:pt x="136551" y="175565"/>
                </a:cubicBezTo>
                <a:cubicBezTo>
                  <a:pt x="136551" y="195072"/>
                  <a:pt x="137973" y="209702"/>
                  <a:pt x="140818" y="219456"/>
                </a:cubicBezTo>
                <a:cubicBezTo>
                  <a:pt x="143663" y="229209"/>
                  <a:pt x="145085" y="236118"/>
                  <a:pt x="145085" y="240182"/>
                </a:cubicBezTo>
                <a:cubicBezTo>
                  <a:pt x="145085" y="253187"/>
                  <a:pt x="137160" y="263957"/>
                  <a:pt x="121311" y="272491"/>
                </a:cubicBezTo>
                <a:cubicBezTo>
                  <a:pt x="105461" y="281025"/>
                  <a:pt x="90831" y="285293"/>
                  <a:pt x="77420" y="285293"/>
                </a:cubicBezTo>
                <a:cubicBezTo>
                  <a:pt x="64008" y="285293"/>
                  <a:pt x="47752" y="279400"/>
                  <a:pt x="28652" y="267614"/>
                </a:cubicBezTo>
                <a:cubicBezTo>
                  <a:pt x="9551" y="255829"/>
                  <a:pt x="0" y="238557"/>
                  <a:pt x="0" y="215798"/>
                </a:cubicBezTo>
                <a:cubicBezTo>
                  <a:pt x="0" y="202793"/>
                  <a:pt x="3658" y="189585"/>
                  <a:pt x="10973" y="176174"/>
                </a:cubicBezTo>
                <a:cubicBezTo>
                  <a:pt x="18288" y="162763"/>
                  <a:pt x="32716" y="142849"/>
                  <a:pt x="54255" y="116433"/>
                </a:cubicBezTo>
                <a:cubicBezTo>
                  <a:pt x="75794" y="90017"/>
                  <a:pt x="98959" y="67869"/>
                  <a:pt x="123749" y="49987"/>
                </a:cubicBezTo>
                <a:cubicBezTo>
                  <a:pt x="148540" y="32105"/>
                  <a:pt x="172314" y="19304"/>
                  <a:pt x="195072" y="11582"/>
                </a:cubicBezTo>
                <a:cubicBezTo>
                  <a:pt x="217831" y="3861"/>
                  <a:pt x="231445" y="0"/>
                  <a:pt x="235916" y="0"/>
                </a:cubicBezTo>
                <a:close/>
              </a:path>
            </a:pathLst>
          </a:custGeom>
          <a:solidFill>
            <a:schemeClr val="accent1">
              <a:lumMod val="50000"/>
            </a:schemeClr>
          </a:solidFill>
          <a:ln>
            <a:noFill/>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1" fontAlgn="auto" hangingPunct="1">
              <a:lnSpc>
                <a:spcPct val="130000"/>
              </a:lnSpc>
              <a:spcBef>
                <a:spcPct val="0"/>
              </a:spcBef>
              <a:spcAft>
                <a:spcPct val="0"/>
              </a:spcAft>
              <a:defRPr/>
            </a:pPr>
            <a:endParaRPr lang="zh-CN" altLang="en-US" sz="9600">
              <a:solidFill>
                <a:srgbClr val="FFFFFF"/>
              </a:solidFill>
              <a:latin typeface="华文隶书" panose="02010800040101010101" pitchFamily="2" charset="-122"/>
              <a:ea typeface="华文隶书" panose="02010800040101010101" pitchFamily="2"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lum/>
          </a:blip>
          <a:stretch>
            <a:fillRect/>
          </a:stretch>
        </a:blipFill>
        <a:effectLst/>
      </p:bgPr>
    </p:bg>
    <p:spTree>
      <p:nvGrpSpPr>
        <p:cNvPr id="1" name=""/>
        <p:cNvGrpSpPr/>
        <p:nvPr/>
      </p:nvGrpSpPr>
      <p:grpSpPr>
        <a:xfrm>
          <a:off x="0" y="0"/>
          <a:ext cx="0" cy="0"/>
        </a:xfrm>
      </p:grpSpPr>
      <p:pic>
        <p:nvPicPr>
          <p:cNvPr id="4" name="图片 3"/>
          <p:cNvPicPr>
            <a:picLocks noChangeAspect="1"/>
          </p:cNvPicPr>
          <p:nvPr/>
        </p:nvPicPr>
        <p:blipFill>
          <a:blip r:embed="rId2">
            <a:duotone>
              <a:prstClr val="black"/>
              <a:srgbClr val="1F497D">
                <a:tint val="45000"/>
                <a:satMod val="400000"/>
              </a:srgbClr>
            </a:duotone>
            <a:extLst>
              <a:ext uri="{28A0092B-C50C-407E-A947-70E740481C1C}">
                <a14:useLocalDpi xmlns:a14="http://schemas.microsoft.com/office/drawing/2010/main" val="0"/>
              </a:ext>
            </a:extLst>
          </a:blip>
          <a:stretch>
            <a:fillRect/>
          </a:stretch>
        </p:blipFill>
        <p:spPr>
          <a:xfrm>
            <a:off x="-1" y="14680"/>
            <a:ext cx="9144001" cy="3270505"/>
          </a:xfrm>
          <a:prstGeom prst="rect">
            <a:avLst/>
          </a:prstGeom>
          <a:ln>
            <a:noFill/>
          </a:ln>
          <a:effectLst>
            <a:softEdge rad="112500"/>
          </a:effectLst>
        </p:spPr>
      </p:pic>
      <p:sp>
        <p:nvSpPr>
          <p:cNvPr id="8" name="TextBox 7"/>
          <p:cNvSpPr txBox="1"/>
          <p:nvPr/>
        </p:nvSpPr>
        <p:spPr>
          <a:xfrm>
            <a:off x="2321749" y="3285185"/>
            <a:ext cx="4500500" cy="479618"/>
          </a:xfrm>
          <a:prstGeom prst="rect">
            <a:avLst/>
          </a:prstGeom>
          <a:noFill/>
        </p:spPr>
        <p:txBody>
          <a:bodyPr wrap="square" lIns="68580" tIns="34290" rIns="68580" bIns="3429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165">
              <a:lnSpc>
                <a:spcPts val="3200"/>
              </a:lnSpc>
            </a:pPr>
            <a:r>
              <a:rPr lang="zh-CN" altLang="en-US" sz="2800" b="1">
                <a:solidFill>
                  <a:srgbClr val="4F81B8"/>
                </a:solidFill>
                <a:latin typeface="微软雅黑" panose="020b0503020204020204" charset="-122"/>
                <a:ea typeface="微软雅黑" panose="020b0503020204020204" charset="-122"/>
              </a:rPr>
              <a:t>第一章  税法概述</a:t>
            </a:r>
            <a:endParaRPr lang="zh-CN" altLang="en-US" sz="2800" b="1">
              <a:solidFill>
                <a:srgbClr val="4F81B8"/>
              </a:solidFill>
              <a:latin typeface="微软雅黑" panose="020b0503020204020204" charset="-122"/>
              <a:ea typeface="微软雅黑" panose="020b0503020204020204" charset="-122"/>
            </a:endParaRPr>
          </a:p>
        </p:txBody>
      </p:sp>
      <p:cxnSp>
        <p:nvCxnSpPr>
          <p:cNvPr id="14" name="直接连接符 13"/>
          <p:cNvCxnSpPr/>
          <p:nvPr/>
        </p:nvCxnSpPr>
        <p:spPr>
          <a:xfrm>
            <a:off x="2627784" y="3831971"/>
            <a:ext cx="3888432" cy="0"/>
          </a:xfrm>
          <a:prstGeom prst="line">
            <a:avLst/>
          </a:prstGeom>
          <a:solidFill>
            <a:schemeClr val="bg1">
              <a:lumMod val="50000"/>
            </a:schemeClr>
          </a:solidFill>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5" name="椭圆 14"/>
          <p:cNvSpPr/>
          <p:nvPr/>
        </p:nvSpPr>
        <p:spPr>
          <a:xfrm flipH="1">
            <a:off x="2592879" y="3771448"/>
            <a:ext cx="106913" cy="121047"/>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a typeface="微软雅黑" panose="020b0503020204020204" charset="-122"/>
              <a:cs typeface="+mn-ea"/>
              <a:sym typeface="+mn-lt"/>
            </a:endParaRPr>
          </a:p>
        </p:txBody>
      </p:sp>
      <p:sp>
        <p:nvSpPr>
          <p:cNvPr id="16" name="椭圆 15"/>
          <p:cNvSpPr/>
          <p:nvPr/>
        </p:nvSpPr>
        <p:spPr>
          <a:xfrm flipH="1">
            <a:off x="6516216" y="3771826"/>
            <a:ext cx="106913" cy="121047"/>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a typeface="微软雅黑" panose="020b0503020204020204" charset="-122"/>
              <a:cs typeface="+mn-ea"/>
              <a:sym typeface="+mn-lt"/>
            </a:endParaRPr>
          </a:p>
        </p:txBody>
      </p:sp>
      <p:sp>
        <p:nvSpPr>
          <p:cNvPr id="18" name="TextBox 17"/>
          <p:cNvSpPr txBox="1"/>
          <p:nvPr/>
        </p:nvSpPr>
        <p:spPr>
          <a:xfrm>
            <a:off x="3556337" y="3892873"/>
            <a:ext cx="2100255"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5C5C5C"/>
                </a:solidFill>
                <a:latin typeface="微软雅黑" panose="020b0503020204020204" charset="-122"/>
                <a:ea typeface="微软雅黑" panose="020b0503020204020204" charset="-122"/>
              </a:rPr>
              <a:t>主讲教师： 王芯蕊</a:t>
            </a:r>
            <a:endParaRPr lang="zh-CN" altLang="en-US">
              <a:solidFill>
                <a:srgbClr val="5C5C5C"/>
              </a:solidFill>
              <a:latin typeface="微软雅黑" panose="020b0503020204020204" charset="-122"/>
              <a:ea typeface="微软雅黑" panose="020b050302020402020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lum/>
          </a:blip>
          <a:stretch>
            <a:fillRect/>
          </a:stretch>
        </a:blipFill>
        <a:effectLst/>
      </p:bgPr>
    </p:bg>
    <p:spTree>
      <p:nvGrpSpPr>
        <p:cNvPr id="1" name=""/>
        <p:cNvGrpSpPr/>
        <p:nvPr/>
      </p:nvGrpSpPr>
      <p:grpSpPr>
        <a:xfrm>
          <a:off x="0" y="0"/>
          <a:ext cx="0" cy="0"/>
        </a:xfrm>
      </p:grpSpPr>
      <p:grpSp>
        <p:nvGrpSpPr>
          <p:cNvPr id="6" name="í$lîḓé"/>
          <p:cNvGrpSpPr/>
          <p:nvPr/>
        </p:nvGrpSpPr>
        <p:grpSpPr>
          <a:xfrm>
            <a:off x="460185" y="912332"/>
            <a:ext cx="3163330" cy="3338453"/>
            <a:chOff x="1235460" y="1166710"/>
            <a:chExt cx="4321824" cy="4561083"/>
          </a:xfrm>
        </p:grpSpPr>
        <p:grpSp>
          <p:nvGrpSpPr>
            <p:cNvPr id="28" name="ïṧľiḓê"/>
            <p:cNvGrpSpPr/>
            <p:nvPr/>
          </p:nvGrpSpPr>
          <p:grpSpPr>
            <a:xfrm>
              <a:off x="1235460" y="1395379"/>
              <a:ext cx="4246928" cy="4332414"/>
              <a:chOff x="1235460" y="1395379"/>
              <a:chExt cx="4246928" cy="4332414"/>
            </a:xfrm>
          </p:grpSpPr>
          <p:sp>
            <p:nvSpPr>
              <p:cNvPr id="37" name="îş1ïdê"/>
              <p:cNvSpPr/>
              <p:nvPr/>
            </p:nvSpPr>
            <p:spPr bwMode="auto">
              <a:xfrm>
                <a:off x="1416824" y="1484784"/>
                <a:ext cx="3888432" cy="3888432"/>
              </a:xfrm>
              <a:prstGeom prst="ellipse">
                <a:avLst/>
              </a:prstGeom>
              <a:noFill/>
              <a:ln w="9525">
                <a:solidFill>
                  <a:schemeClr val="bg1">
                    <a:lumMod val="50000"/>
                  </a:schemeClr>
                </a:solid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ea typeface="微软雅黑" panose="020b0503020204020204" charset="-122"/>
                  <a:cs typeface="+mn-ea"/>
                  <a:sym typeface="+mn-lt"/>
                </a:endParaRPr>
              </a:p>
            </p:txBody>
          </p:sp>
          <p:sp>
            <p:nvSpPr>
              <p:cNvPr id="38" name="ï$ľíde"/>
              <p:cNvSpPr/>
              <p:nvPr/>
            </p:nvSpPr>
            <p:spPr bwMode="auto">
              <a:xfrm rot="13206116">
                <a:off x="2820860" y="1395379"/>
                <a:ext cx="2661528" cy="1476164"/>
              </a:xfrm>
              <a:prstGeom prst="triangle">
                <a:avLst/>
              </a:prstGeom>
              <a:solidFill>
                <a:schemeClr val="bg1"/>
              </a:solidFill>
              <a:ln w="1905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ea typeface="微软雅黑" panose="020b0503020204020204" charset="-122"/>
                  <a:cs typeface="+mn-ea"/>
                  <a:sym typeface="+mn-lt"/>
                </a:endParaRPr>
              </a:p>
            </p:txBody>
          </p:sp>
          <p:sp>
            <p:nvSpPr>
              <p:cNvPr id="39" name="îṧlïḋé"/>
              <p:cNvSpPr/>
              <p:nvPr/>
            </p:nvSpPr>
            <p:spPr bwMode="auto">
              <a:xfrm rot="18830594">
                <a:off x="3881287" y="3593598"/>
                <a:ext cx="1712350" cy="1476164"/>
              </a:xfrm>
              <a:prstGeom prst="triangle">
                <a:avLst/>
              </a:prstGeom>
              <a:solidFill>
                <a:schemeClr val="bg1"/>
              </a:solidFill>
              <a:ln w="1905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ea typeface="微软雅黑" panose="020b0503020204020204" charset="-122"/>
                  <a:cs typeface="+mn-ea"/>
                  <a:sym typeface="+mn-lt"/>
                </a:endParaRPr>
              </a:p>
            </p:txBody>
          </p:sp>
          <p:sp>
            <p:nvSpPr>
              <p:cNvPr id="40" name="iṡḷíḋê"/>
              <p:cNvSpPr/>
              <p:nvPr/>
            </p:nvSpPr>
            <p:spPr bwMode="auto">
              <a:xfrm rot="5400000">
                <a:off x="709627" y="2169529"/>
                <a:ext cx="2845654" cy="1476164"/>
              </a:xfrm>
              <a:prstGeom prst="triangle">
                <a:avLst/>
              </a:prstGeom>
              <a:solidFill>
                <a:schemeClr val="bg1"/>
              </a:solidFill>
              <a:ln w="1905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ea typeface="微软雅黑" panose="020b0503020204020204" charset="-122"/>
                  <a:cs typeface="+mn-ea"/>
                  <a:sym typeface="+mn-lt"/>
                </a:endParaRPr>
              </a:p>
            </p:txBody>
          </p:sp>
          <p:sp>
            <p:nvSpPr>
              <p:cNvPr id="41" name="ïšḷïḍé"/>
              <p:cNvSpPr/>
              <p:nvPr/>
            </p:nvSpPr>
            <p:spPr bwMode="auto">
              <a:xfrm rot="902836">
                <a:off x="1235460" y="4251629"/>
                <a:ext cx="2845654" cy="1476164"/>
              </a:xfrm>
              <a:prstGeom prst="triangle">
                <a:avLst/>
              </a:prstGeom>
              <a:solidFill>
                <a:schemeClr val="bg1"/>
              </a:solidFill>
              <a:ln w="1905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ea typeface="微软雅黑" panose="020b0503020204020204" charset="-122"/>
                  <a:cs typeface="+mn-ea"/>
                  <a:sym typeface="+mn-lt"/>
                </a:endParaRPr>
              </a:p>
            </p:txBody>
          </p:sp>
        </p:grpSp>
        <p:cxnSp>
          <p:nvCxnSpPr>
            <p:cNvPr id="29" name="Straight Connector 10"/>
            <p:cNvCxnSpPr/>
            <p:nvPr/>
          </p:nvCxnSpPr>
          <p:spPr>
            <a:xfrm flipV="1">
              <a:off x="4341418" y="1299733"/>
              <a:ext cx="792088" cy="7920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11"/>
            <p:cNvCxnSpPr/>
            <p:nvPr/>
          </p:nvCxnSpPr>
          <p:spPr>
            <a:xfrm flipV="1">
              <a:off x="4765196" y="1166710"/>
              <a:ext cx="792088" cy="7920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12"/>
            <p:cNvCxnSpPr/>
            <p:nvPr/>
          </p:nvCxnSpPr>
          <p:spPr>
            <a:xfrm flipV="1">
              <a:off x="2261188" y="5105350"/>
              <a:ext cx="520676" cy="520676"/>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14"/>
            <p:cNvCxnSpPr/>
            <p:nvPr/>
          </p:nvCxnSpPr>
          <p:spPr>
            <a:xfrm flipV="1">
              <a:off x="1973156" y="5155702"/>
              <a:ext cx="520676" cy="520676"/>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33" name="îṩ1íḍè"/>
            <p:cNvSpPr/>
            <p:nvPr/>
          </p:nvSpPr>
          <p:spPr bwMode="auto">
            <a:xfrm>
              <a:off x="1927201" y="5611873"/>
              <a:ext cx="114857" cy="114857"/>
            </a:xfrm>
            <a:prstGeom prst="ellipse">
              <a:avLst/>
            </a:prstGeom>
            <a:solidFill>
              <a:schemeClr val="tx1">
                <a:lumMod val="60000"/>
                <a:lumOff val="40000"/>
              </a:schemeClr>
            </a:solidFill>
            <a:ln w="1905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ea typeface="微软雅黑" panose="020b0503020204020204" charset="-122"/>
                <a:cs typeface="+mn-ea"/>
                <a:sym typeface="+mn-lt"/>
              </a:endParaRPr>
            </a:p>
          </p:txBody>
        </p:sp>
        <p:sp>
          <p:nvSpPr>
            <p:cNvPr id="34" name="íṥ1iḍe"/>
            <p:cNvSpPr/>
            <p:nvPr/>
          </p:nvSpPr>
          <p:spPr bwMode="auto">
            <a:xfrm>
              <a:off x="2714922" y="5062532"/>
              <a:ext cx="114857" cy="114857"/>
            </a:xfrm>
            <a:prstGeom prst="ellipse">
              <a:avLst/>
            </a:prstGeom>
            <a:solidFill>
              <a:schemeClr val="tx1">
                <a:lumMod val="60000"/>
                <a:lumOff val="40000"/>
              </a:schemeClr>
            </a:solidFill>
            <a:ln w="1905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ea typeface="微软雅黑" panose="020b0503020204020204" charset="-122"/>
                <a:cs typeface="+mn-ea"/>
                <a:sym typeface="+mn-lt"/>
              </a:endParaRPr>
            </a:p>
          </p:txBody>
        </p:sp>
        <p:sp>
          <p:nvSpPr>
            <p:cNvPr id="35" name="išľîďê"/>
            <p:cNvSpPr/>
            <p:nvPr/>
          </p:nvSpPr>
          <p:spPr bwMode="auto">
            <a:xfrm>
              <a:off x="4707767" y="1879200"/>
              <a:ext cx="114857" cy="114857"/>
            </a:xfrm>
            <a:prstGeom prst="ellipse">
              <a:avLst/>
            </a:prstGeom>
            <a:solidFill>
              <a:schemeClr val="tx1">
                <a:lumMod val="60000"/>
                <a:lumOff val="40000"/>
              </a:schemeClr>
            </a:solidFill>
            <a:ln w="1905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ea typeface="微软雅黑" panose="020b0503020204020204" charset="-122"/>
                <a:cs typeface="+mn-ea"/>
                <a:sym typeface="+mn-lt"/>
              </a:endParaRPr>
            </a:p>
          </p:txBody>
        </p:sp>
        <p:sp>
          <p:nvSpPr>
            <p:cNvPr id="36" name="i$ḻïḓe"/>
            <p:cNvSpPr/>
            <p:nvPr/>
          </p:nvSpPr>
          <p:spPr bwMode="auto">
            <a:xfrm>
              <a:off x="5070168" y="1244689"/>
              <a:ext cx="114857" cy="114857"/>
            </a:xfrm>
            <a:prstGeom prst="ellipse">
              <a:avLst/>
            </a:prstGeom>
            <a:solidFill>
              <a:schemeClr val="tx1">
                <a:lumMod val="60000"/>
                <a:lumOff val="40000"/>
              </a:schemeClr>
            </a:solidFill>
            <a:ln w="1905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ea typeface="微软雅黑" panose="020b0503020204020204" charset="-122"/>
                <a:cs typeface="+mn-ea"/>
                <a:sym typeface="+mn-lt"/>
              </a:endParaRPr>
            </a:p>
          </p:txBody>
        </p:sp>
      </p:grpSp>
      <p:sp>
        <p:nvSpPr>
          <p:cNvPr id="7" name="i$ḷíde"/>
          <p:cNvSpPr/>
          <p:nvPr/>
        </p:nvSpPr>
        <p:spPr bwMode="auto">
          <a:xfrm>
            <a:off x="852821" y="1288798"/>
            <a:ext cx="2424465" cy="2424464"/>
          </a:xfrm>
          <a:prstGeom prst="ellipse">
            <a:avLst/>
          </a:prstGeom>
          <a:solidFill>
            <a:schemeClr val="bg1">
              <a:lumMod val="95000"/>
            </a:schemeClr>
          </a:solidFill>
          <a:ln w="19050">
            <a:noFill/>
            <a:round/>
          </a:ln>
        </p:spPr>
        <p:txBody>
          <a:bodyPr rot="0" spcFirstLastPara="0" vert="horz" wrap="square" lIns="68579" tIns="34289" rIns="68579" bIns="34289" anchor="ctr" anchorCtr="1"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000" b="1" spc="225">
                <a:ea typeface="微软雅黑" panose="020b0503020204020204" charset="-122"/>
                <a:cs typeface="+mn-ea"/>
                <a:sym typeface="+mn-lt"/>
              </a:rPr>
              <a:t>目录</a:t>
            </a:r>
            <a:br>
              <a:rPr lang="zh-CN" altLang="en-US" sz="3000" b="1" spc="225">
                <a:ea typeface="微软雅黑" panose="020b0503020204020204" charset="-122"/>
                <a:cs typeface="+mn-ea"/>
                <a:sym typeface="+mn-lt"/>
              </a:rPr>
            </a:br>
            <a:endParaRPr lang="zh-CN" altLang="en-US" sz="3000" b="1" spc="225">
              <a:ea typeface="微软雅黑" panose="020b0503020204020204" charset="-122"/>
              <a:cs typeface="+mn-ea"/>
              <a:sym typeface="+mn-lt"/>
            </a:endParaRPr>
          </a:p>
        </p:txBody>
      </p:sp>
      <p:sp>
        <p:nvSpPr>
          <p:cNvPr id="24" name="iṧḷîďé"/>
          <p:cNvSpPr txBox="1"/>
          <p:nvPr/>
        </p:nvSpPr>
        <p:spPr>
          <a:xfrm>
            <a:off x="3793842" y="627534"/>
            <a:ext cx="548681" cy="592125"/>
          </a:xfrm>
          <a:prstGeom prst="rect">
            <a:avLst/>
          </a:prstGeom>
          <a:noFill/>
        </p:spPr>
        <p:txBody>
          <a:bodyPr wrap="none" lIns="68579" tIns="34289" rIns="68579" bIns="34289"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000">
                <a:solidFill>
                  <a:srgbClr val="4F81B8"/>
                </a:solidFill>
                <a:latin typeface="微软雅黑" panose="020b0503020204020204" charset="-122"/>
                <a:ea typeface="微软雅黑" panose="020b0503020204020204" charset="-122"/>
                <a:cs typeface="+mn-ea"/>
                <a:sym typeface="+mn-lt"/>
              </a:rPr>
              <a:t>01</a:t>
            </a:r>
            <a:endParaRPr lang="en-US" altLang="zh-CN" sz="3000">
              <a:solidFill>
                <a:srgbClr val="4F81B8"/>
              </a:solidFill>
              <a:latin typeface="微软雅黑" panose="020b0503020204020204" charset="-122"/>
              <a:ea typeface="微软雅黑" panose="020b0503020204020204" charset="-122"/>
              <a:cs typeface="+mn-ea"/>
              <a:sym typeface="+mn-lt"/>
            </a:endParaRPr>
          </a:p>
        </p:txBody>
      </p:sp>
      <p:sp>
        <p:nvSpPr>
          <p:cNvPr id="26" name="islïḍé"/>
          <p:cNvSpPr txBox="1"/>
          <p:nvPr/>
        </p:nvSpPr>
        <p:spPr>
          <a:xfrm>
            <a:off x="4211231" y="760332"/>
            <a:ext cx="3241089" cy="325025"/>
          </a:xfrm>
          <a:prstGeom prst="rect">
            <a:avLst/>
          </a:prstGeom>
          <a:noFill/>
        </p:spPr>
        <p:txBody>
          <a:bodyPr wrap="square" lIns="269993" tIns="0" rIns="0" bIns="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b="1">
                <a:solidFill>
                  <a:srgbClr val="4F81B8"/>
                </a:solidFill>
                <a:latin typeface="微软雅黑" panose="020b0503020204020204" charset="-122"/>
                <a:ea typeface="微软雅黑" panose="020b0503020204020204" charset="-122"/>
                <a:cs typeface="+mn-ea"/>
              </a:rPr>
              <a:t>税收的概念</a:t>
            </a:r>
            <a:endParaRPr lang="zh-CN" altLang="en-US" b="1">
              <a:solidFill>
                <a:srgbClr val="4F81B8"/>
              </a:solidFill>
              <a:latin typeface="微软雅黑" panose="020b0503020204020204" charset="-122"/>
              <a:ea typeface="微软雅黑" panose="020b0503020204020204" charset="-122"/>
              <a:cs typeface="+mn-ea"/>
            </a:endParaRPr>
          </a:p>
        </p:txBody>
      </p:sp>
      <p:sp>
        <p:nvSpPr>
          <p:cNvPr id="5" name="íṣļiḋé"/>
          <p:cNvSpPr/>
          <p:nvPr/>
        </p:nvSpPr>
        <p:spPr>
          <a:xfrm>
            <a:off x="1491246" y="2488913"/>
            <a:ext cx="1148902" cy="270330"/>
          </a:xfrm>
          <a:prstGeom prst="rect">
            <a:avLst/>
          </a:prstGeom>
        </p:spPr>
        <p:txBody>
          <a:bodyPr wrap="none" lIns="68579" tIns="34289" rIns="68579" bIns="34289">
            <a:normAutofit fontScale="8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b="1" spc="225">
                <a:ea typeface="微软雅黑" panose="020b0503020204020204" charset="-122"/>
                <a:cs typeface="+mn-ea"/>
                <a:sym typeface="+mn-lt"/>
              </a:rPr>
              <a:t>CONTENT</a:t>
            </a:r>
            <a:endParaRPr lang="en-US" altLang="zh-CN" b="1" spc="225">
              <a:ea typeface="微软雅黑" panose="020b0503020204020204" charset="-122"/>
              <a:cs typeface="+mn-ea"/>
              <a:sym typeface="+mn-lt"/>
            </a:endParaRPr>
          </a:p>
        </p:txBody>
      </p:sp>
      <p:sp>
        <p:nvSpPr>
          <p:cNvPr id="42" name="TextBox 41"/>
          <p:cNvSpPr txBox="1"/>
          <p:nvPr/>
        </p:nvSpPr>
        <p:spPr>
          <a:xfrm>
            <a:off x="4412647" y="1161444"/>
            <a:ext cx="1754324" cy="346247"/>
          </a:xfrm>
          <a:prstGeom prst="rect">
            <a:avLst/>
          </a:prstGeom>
          <a:noFill/>
        </p:spPr>
        <p:txBody>
          <a:bodyPr wrap="none" lIns="68579" tIns="34289" rIns="68579" bIns="3428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ea typeface="微软雅黑" panose="020b0503020204020204" charset="-122"/>
                <a:cs typeface="+mn-ea"/>
                <a:sym typeface="+mn-lt"/>
              </a:rPr>
              <a:t>一、税收的含义</a:t>
            </a:r>
            <a:endParaRPr lang="zh-CN" altLang="en-US">
              <a:ea typeface="微软雅黑" panose="020b0503020204020204" charset="-122"/>
              <a:cs typeface="+mn-ea"/>
              <a:sym typeface="+mn-lt"/>
            </a:endParaRPr>
          </a:p>
        </p:txBody>
      </p:sp>
      <p:sp>
        <p:nvSpPr>
          <p:cNvPr id="43" name="矩形 42"/>
          <p:cNvSpPr/>
          <p:nvPr/>
        </p:nvSpPr>
        <p:spPr>
          <a:xfrm>
            <a:off x="6876256" y="1145144"/>
            <a:ext cx="1754324" cy="346247"/>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a:ea typeface="微软雅黑" panose="020b0503020204020204" charset="-122"/>
                <a:cs typeface="+mn-ea"/>
                <a:sym typeface="+mn-lt"/>
              </a:rPr>
              <a:t>二、税收的产生</a:t>
            </a:r>
            <a:endParaRPr lang="zh-CN" altLang="en-US">
              <a:ea typeface="微软雅黑" panose="020b0503020204020204" charset="-122"/>
              <a:cs typeface="+mn-ea"/>
            </a:endParaRPr>
          </a:p>
        </p:txBody>
      </p:sp>
      <p:sp>
        <p:nvSpPr>
          <p:cNvPr id="52" name="五边形 5"/>
          <p:cNvSpPr>
            <a:spLocks noChangeArrowheads="1"/>
          </p:cNvSpPr>
          <p:nvPr/>
        </p:nvSpPr>
        <p:spPr bwMode="auto">
          <a:xfrm>
            <a:off x="-1" y="272142"/>
            <a:ext cx="2351958" cy="407024"/>
          </a:xfrm>
          <a:prstGeom prst="homePlate">
            <a:avLst>
              <a:gd name="adj" fmla="val 26591"/>
            </a:avLst>
          </a:prstGeom>
          <a:solidFill>
            <a:srgbClr val="4F81B8"/>
          </a:solidFill>
          <a:ln>
            <a:noFill/>
          </a:ln>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lnSpc>
                <a:spcPct val="150000"/>
              </a:lnSpc>
              <a:buFont typeface="Arial" pitchFamily="34" charset="0"/>
              <a:buNone/>
            </a:pPr>
            <a:endParaRPr lang="zh-CN" altLang="zh-CN">
              <a:latin typeface="+mn-lt"/>
              <a:ea typeface="微软雅黑" panose="020b0503020204020204" charset="-122"/>
              <a:cs typeface="+mn-ea"/>
              <a:sym typeface="+mn-lt"/>
            </a:endParaRPr>
          </a:p>
        </p:txBody>
      </p:sp>
      <p:grpSp>
        <p:nvGrpSpPr>
          <p:cNvPr id="53" name="组合 52"/>
          <p:cNvGrpSpPr/>
          <p:nvPr/>
        </p:nvGrpSpPr>
        <p:grpSpPr>
          <a:xfrm>
            <a:off x="2327547" y="281667"/>
            <a:ext cx="372245" cy="407024"/>
            <a:chOff x="4093028" y="217714"/>
            <a:chExt cx="454917" cy="517754"/>
          </a:xfrm>
          <a:solidFill>
            <a:srgbClr val="4F81B8"/>
          </a:solidFill>
        </p:grpSpPr>
        <p:sp>
          <p:nvSpPr>
            <p:cNvPr id="54" name="燕尾形 13"/>
            <p:cNvSpPr>
              <a:spLocks noChangeArrowheads="1"/>
            </p:cNvSpPr>
            <p:nvPr/>
          </p:nvSpPr>
          <p:spPr bwMode="auto">
            <a:xfrm>
              <a:off x="4093028" y="217714"/>
              <a:ext cx="251620" cy="503240"/>
            </a:xfrm>
            <a:prstGeom prst="chevron">
              <a:avLst>
                <a:gd name="adj" fmla="val 50000"/>
              </a:avLst>
            </a:prstGeom>
            <a:grpFill/>
            <a:ln>
              <a:noFill/>
            </a:ln>
            <a:extLst>
              <a:ext uri="{91240B29-F687-4F45-9708-019B960494DF}">
                <a14:hiddenLine xmlns:a14="http://schemas.microsoft.com/office/drawing/2010/main" w="9525">
                  <a:solidFill>
                    <a:srgbClr val="000000"/>
                  </a:solidFill>
                  <a:bevel/>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lnSpc>
                  <a:spcPct val="150000"/>
                </a:lnSpc>
                <a:buFont typeface="Arial" pitchFamily="34" charset="0"/>
                <a:buNone/>
              </a:pPr>
              <a:endParaRPr lang="zh-CN" altLang="zh-CN">
                <a:latin typeface="+mn-lt"/>
                <a:ea typeface="微软雅黑" panose="020b0503020204020204" charset="-122"/>
                <a:cs typeface="+mn-ea"/>
                <a:sym typeface="+mn-lt"/>
              </a:endParaRPr>
            </a:p>
          </p:txBody>
        </p:sp>
        <p:sp>
          <p:nvSpPr>
            <p:cNvPr id="55" name="燕尾形 14"/>
            <p:cNvSpPr>
              <a:spLocks noChangeArrowheads="1"/>
            </p:cNvSpPr>
            <p:nvPr/>
          </p:nvSpPr>
          <p:spPr bwMode="auto">
            <a:xfrm>
              <a:off x="4317531" y="217714"/>
              <a:ext cx="230414" cy="517754"/>
            </a:xfrm>
            <a:prstGeom prst="chevron">
              <a:avLst>
                <a:gd name="adj" fmla="val 50000"/>
              </a:avLst>
            </a:prstGeom>
            <a:grpFill/>
            <a:ln>
              <a:noFill/>
            </a:ln>
            <a:extLst>
              <a:ext uri="{91240B29-F687-4F45-9708-019B960494DF}">
                <a14:hiddenLine xmlns:a14="http://schemas.microsoft.com/office/drawing/2010/main" w="9525">
                  <a:solidFill>
                    <a:srgbClr val="000000"/>
                  </a:solidFill>
                  <a:bevel/>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lnSpc>
                  <a:spcPct val="150000"/>
                </a:lnSpc>
                <a:buFont typeface="Arial" pitchFamily="34" charset="0"/>
                <a:buNone/>
              </a:pPr>
              <a:endParaRPr lang="zh-CN" altLang="zh-CN">
                <a:latin typeface="+mn-lt"/>
                <a:ea typeface="微软雅黑" panose="020b0503020204020204" charset="-122"/>
                <a:cs typeface="+mn-ea"/>
                <a:sym typeface="+mn-lt"/>
              </a:endParaRPr>
            </a:p>
          </p:txBody>
        </p:sp>
      </p:grpSp>
      <p:sp>
        <p:nvSpPr>
          <p:cNvPr id="56" name="TextBox 7"/>
          <p:cNvSpPr>
            <a:spLocks noChangeArrowheads="1"/>
          </p:cNvSpPr>
          <p:nvPr/>
        </p:nvSpPr>
        <p:spPr bwMode="auto">
          <a:xfrm>
            <a:off x="-33204" y="217696"/>
            <a:ext cx="3118990" cy="463588"/>
          </a:xfrm>
          <a:prstGeom prst="rect">
            <a:avLst/>
          </a:prstGeom>
          <a:noFill/>
          <a:ln>
            <a:noFill/>
          </a:ln>
          <a:extLst>
            <a:ext uri="{909E8E84-426E-40DD-AFC4-6F175D3DCCD1}">
              <a14:hiddenFill xmlns:a14="http://schemas.microsoft.com/office/drawing/2010/main">
                <a:solidFill>
                  <a:srgbClr val="066DCA"/>
                </a:solidFill>
              </a14:hiddenFill>
            </a:ext>
            <a:ext uri="{91240B29-F687-4F45-9708-019B960494DF}">
              <a14:hiddenLine xmlns:a14="http://schemas.microsoft.com/office/drawing/2010/main" w="9525">
                <a:solidFill>
                  <a:srgbClr val="000000"/>
                </a:solidFill>
                <a:bevel/>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lnSpc>
                <a:spcPct val="150000"/>
              </a:lnSpc>
              <a:buFont typeface="Arial" pitchFamily="34" charset="0"/>
              <a:buNone/>
            </a:pPr>
            <a:r>
              <a:rPr lang="zh-CN" altLang="en-US" b="1">
                <a:solidFill>
                  <a:schemeClr val="bg1"/>
                </a:solidFill>
                <a:latin typeface="+mn-lt"/>
                <a:ea typeface="微软雅黑" panose="020b0503020204020204" charset="-122"/>
                <a:cs typeface="+mn-ea"/>
                <a:sym typeface="+mn-lt"/>
              </a:rPr>
              <a:t>第一章  税法基础理论</a:t>
            </a:r>
            <a:endParaRPr lang="zh-CN" altLang="zh-CN" b="1">
              <a:solidFill>
                <a:schemeClr val="bg1"/>
              </a:solidFill>
              <a:latin typeface="+mn-lt"/>
              <a:ea typeface="微软雅黑" panose="020b0503020204020204" charset="-122"/>
              <a:cs typeface="+mn-ea"/>
              <a:sym typeface="+mn-lt"/>
            </a:endParaRPr>
          </a:p>
        </p:txBody>
      </p:sp>
      <p:sp>
        <p:nvSpPr>
          <p:cNvPr id="44" name="矩形 43"/>
          <p:cNvSpPr/>
          <p:nvPr/>
        </p:nvSpPr>
        <p:spPr>
          <a:xfrm>
            <a:off x="4436339" y="2441527"/>
            <a:ext cx="1754324" cy="346247"/>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a:ea typeface="微软雅黑" panose="020b0503020204020204" charset="-122"/>
                <a:cs typeface="+mn-ea"/>
              </a:rPr>
              <a:t>一、税法的概念</a:t>
            </a:r>
            <a:endParaRPr lang="zh-CN" altLang="en-US">
              <a:ea typeface="微软雅黑" panose="020b0503020204020204" charset="-122"/>
              <a:cs typeface="+mn-ea"/>
            </a:endParaRPr>
          </a:p>
        </p:txBody>
      </p:sp>
      <p:sp>
        <p:nvSpPr>
          <p:cNvPr id="49" name="矩形 48"/>
          <p:cNvSpPr/>
          <p:nvPr/>
        </p:nvSpPr>
        <p:spPr>
          <a:xfrm>
            <a:off x="6876256" y="2441527"/>
            <a:ext cx="1754324" cy="346247"/>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a:ea typeface="微软雅黑" panose="020b0503020204020204" charset="-122"/>
                <a:cs typeface="+mn-ea"/>
              </a:rPr>
              <a:t>二、税法的分类</a:t>
            </a:r>
            <a:endParaRPr lang="zh-CN" altLang="en-US">
              <a:ea typeface="微软雅黑" panose="020b0503020204020204" charset="-122"/>
              <a:cs typeface="+mn-ea"/>
            </a:endParaRPr>
          </a:p>
        </p:txBody>
      </p:sp>
      <p:sp>
        <p:nvSpPr>
          <p:cNvPr id="50" name="í$ḻïďe"/>
          <p:cNvSpPr txBox="1"/>
          <p:nvPr/>
        </p:nvSpPr>
        <p:spPr>
          <a:xfrm>
            <a:off x="3784520" y="1923678"/>
            <a:ext cx="600975" cy="592125"/>
          </a:xfrm>
          <a:prstGeom prst="rect">
            <a:avLst/>
          </a:prstGeom>
          <a:noFill/>
        </p:spPr>
        <p:txBody>
          <a:bodyPr wrap="none" lIns="68579" tIns="34289" rIns="68579" bIns="34289"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000">
                <a:solidFill>
                  <a:srgbClr val="4F81B8"/>
                </a:solidFill>
                <a:latin typeface="微软雅黑" panose="020b0503020204020204" charset="-122"/>
                <a:ea typeface="微软雅黑" panose="020b0503020204020204" charset="-122"/>
                <a:cs typeface="+mn-ea"/>
                <a:sym typeface="+mn-lt"/>
              </a:rPr>
              <a:t>02</a:t>
            </a:r>
            <a:endParaRPr lang="en-US" altLang="zh-CN" sz="3000">
              <a:solidFill>
                <a:srgbClr val="4F81B8"/>
              </a:solidFill>
              <a:latin typeface="微软雅黑" panose="020b0503020204020204" charset="-122"/>
              <a:ea typeface="微软雅黑" panose="020b0503020204020204" charset="-122"/>
              <a:cs typeface="+mn-ea"/>
              <a:sym typeface="+mn-lt"/>
            </a:endParaRPr>
          </a:p>
        </p:txBody>
      </p:sp>
      <p:sp>
        <p:nvSpPr>
          <p:cNvPr id="51" name="ïšļiḍè"/>
          <p:cNvSpPr txBox="1"/>
          <p:nvPr/>
        </p:nvSpPr>
        <p:spPr>
          <a:xfrm>
            <a:off x="4225890" y="2070577"/>
            <a:ext cx="2030883" cy="325025"/>
          </a:xfrm>
          <a:prstGeom prst="rect">
            <a:avLst/>
          </a:prstGeom>
          <a:noFill/>
        </p:spPr>
        <p:txBody>
          <a:bodyPr wrap="square" lIns="269993" tIns="0" rIns="0" bIns="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b="1">
                <a:solidFill>
                  <a:srgbClr val="4F81B8"/>
                </a:solidFill>
                <a:latin typeface="微软雅黑" panose="020b0503020204020204" charset="-122"/>
                <a:ea typeface="微软雅黑" panose="020b0503020204020204" charset="-122"/>
                <a:cs typeface="+mn-ea"/>
              </a:rPr>
              <a:t>税法基础</a:t>
            </a:r>
            <a:endParaRPr lang="zh-CN" altLang="en-US" b="1">
              <a:solidFill>
                <a:srgbClr val="4F81B8"/>
              </a:solidFill>
              <a:latin typeface="微软雅黑" panose="020b0503020204020204" charset="-122"/>
              <a:ea typeface="微软雅黑" panose="020b0503020204020204" charset="-122"/>
              <a:cs typeface="+mn-ea"/>
            </a:endParaRPr>
          </a:p>
        </p:txBody>
      </p:sp>
      <p:sp>
        <p:nvSpPr>
          <p:cNvPr id="57" name="矩形 56"/>
          <p:cNvSpPr/>
          <p:nvPr/>
        </p:nvSpPr>
        <p:spPr>
          <a:xfrm>
            <a:off x="4436339" y="2833699"/>
            <a:ext cx="2446822" cy="346247"/>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a:ea typeface="微软雅黑" panose="020b0503020204020204" charset="-122"/>
                <a:cs typeface="+mn-ea"/>
                <a:sym typeface="+mn-lt"/>
              </a:rPr>
              <a:t>三、税法的地位和作用</a:t>
            </a:r>
            <a:endParaRPr lang="zh-CN" altLang="en-US">
              <a:ea typeface="微软雅黑" panose="020b0503020204020204" charset="-122"/>
              <a:cs typeface="+mn-ea"/>
            </a:endParaRPr>
          </a:p>
        </p:txBody>
      </p:sp>
      <p:sp>
        <p:nvSpPr>
          <p:cNvPr id="45" name="TextBox 44"/>
          <p:cNvSpPr txBox="1"/>
          <p:nvPr/>
        </p:nvSpPr>
        <p:spPr>
          <a:xfrm>
            <a:off x="4412647" y="1551178"/>
            <a:ext cx="1754324" cy="346247"/>
          </a:xfrm>
          <a:prstGeom prst="rect">
            <a:avLst/>
          </a:prstGeom>
          <a:noFill/>
        </p:spPr>
        <p:txBody>
          <a:bodyPr wrap="none" lIns="68579" tIns="34289" rIns="68579" bIns="3428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ea typeface="微软雅黑" panose="020b0503020204020204" charset="-122"/>
                <a:cs typeface="+mn-ea"/>
                <a:sym typeface="+mn-lt"/>
              </a:rPr>
              <a:t>三、税收的职能</a:t>
            </a:r>
            <a:endParaRPr lang="zh-CN" altLang="en-US">
              <a:ea typeface="微软雅黑" panose="020b0503020204020204" charset="-122"/>
              <a:cs typeface="+mn-ea"/>
              <a:sym typeface="+mn-lt"/>
            </a:endParaRPr>
          </a:p>
        </p:txBody>
      </p:sp>
      <p:sp>
        <p:nvSpPr>
          <p:cNvPr id="46" name="矩形 45"/>
          <p:cNvSpPr/>
          <p:nvPr/>
        </p:nvSpPr>
        <p:spPr>
          <a:xfrm>
            <a:off x="4454477" y="3725852"/>
            <a:ext cx="1985157" cy="346247"/>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a:ea typeface="微软雅黑" panose="020b0503020204020204" charset="-122"/>
                <a:cs typeface="+mn-ea"/>
              </a:rPr>
              <a:t>一、税法构成要素</a:t>
            </a:r>
            <a:endParaRPr lang="zh-CN" altLang="en-US">
              <a:ea typeface="微软雅黑" panose="020b0503020204020204" charset="-122"/>
              <a:cs typeface="+mn-ea"/>
            </a:endParaRPr>
          </a:p>
        </p:txBody>
      </p:sp>
      <p:sp>
        <p:nvSpPr>
          <p:cNvPr id="47" name="矩形 46"/>
          <p:cNvSpPr/>
          <p:nvPr/>
        </p:nvSpPr>
        <p:spPr>
          <a:xfrm>
            <a:off x="4436339" y="4118024"/>
            <a:ext cx="1985157" cy="346247"/>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a:ea typeface="微软雅黑" panose="020b0503020204020204" charset="-122"/>
                <a:cs typeface="+mn-ea"/>
              </a:rPr>
              <a:t>二、税法法律关系</a:t>
            </a:r>
            <a:endParaRPr lang="zh-CN" altLang="en-US">
              <a:ea typeface="微软雅黑" panose="020b0503020204020204" charset="-122"/>
              <a:cs typeface="+mn-ea"/>
            </a:endParaRPr>
          </a:p>
        </p:txBody>
      </p:sp>
      <p:sp>
        <p:nvSpPr>
          <p:cNvPr id="48" name="í$ḻïďe"/>
          <p:cNvSpPr txBox="1"/>
          <p:nvPr/>
        </p:nvSpPr>
        <p:spPr>
          <a:xfrm>
            <a:off x="3802658" y="3208003"/>
            <a:ext cx="600975" cy="592125"/>
          </a:xfrm>
          <a:prstGeom prst="rect">
            <a:avLst/>
          </a:prstGeom>
          <a:noFill/>
        </p:spPr>
        <p:txBody>
          <a:bodyPr wrap="none" lIns="68579" tIns="34289" rIns="68579" bIns="34289"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000">
                <a:solidFill>
                  <a:srgbClr val="4F81B8"/>
                </a:solidFill>
                <a:latin typeface="微软雅黑" panose="020b0503020204020204" charset="-122"/>
                <a:ea typeface="微软雅黑" panose="020b0503020204020204" charset="-122"/>
                <a:cs typeface="+mn-ea"/>
                <a:sym typeface="+mn-lt"/>
              </a:rPr>
              <a:t>03</a:t>
            </a:r>
            <a:endParaRPr lang="en-US" altLang="zh-CN" sz="3000">
              <a:solidFill>
                <a:srgbClr val="4F81B8"/>
              </a:solidFill>
              <a:latin typeface="微软雅黑" panose="020b0503020204020204" charset="-122"/>
              <a:ea typeface="微软雅黑" panose="020b0503020204020204" charset="-122"/>
              <a:cs typeface="+mn-ea"/>
              <a:sym typeface="+mn-lt"/>
            </a:endParaRPr>
          </a:p>
        </p:txBody>
      </p:sp>
      <p:sp>
        <p:nvSpPr>
          <p:cNvPr id="64" name="ïšļiḍè"/>
          <p:cNvSpPr txBox="1"/>
          <p:nvPr/>
        </p:nvSpPr>
        <p:spPr>
          <a:xfrm>
            <a:off x="4244028" y="3354902"/>
            <a:ext cx="2030883" cy="325025"/>
          </a:xfrm>
          <a:prstGeom prst="rect">
            <a:avLst/>
          </a:prstGeom>
          <a:noFill/>
        </p:spPr>
        <p:txBody>
          <a:bodyPr wrap="square" lIns="269993" tIns="0" rIns="0" bIns="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b="1">
                <a:solidFill>
                  <a:srgbClr val="4F81B8"/>
                </a:solidFill>
                <a:latin typeface="微软雅黑" panose="020b0503020204020204" charset="-122"/>
                <a:ea typeface="微软雅黑" panose="020b0503020204020204" charset="-122"/>
                <a:cs typeface="+mn-ea"/>
              </a:rPr>
              <a:t>税法要素</a:t>
            </a:r>
            <a:endParaRPr lang="zh-CN" altLang="en-US" b="1">
              <a:solidFill>
                <a:srgbClr val="4F81B8"/>
              </a:solidFill>
              <a:latin typeface="微软雅黑" panose="020b0503020204020204" charset="-122"/>
              <a:ea typeface="微软雅黑" panose="020b0503020204020204" charset="-122"/>
              <a:cs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lum/>
          </a:blip>
          <a:stretch>
            <a:fillRect/>
          </a:stretch>
        </a:blipFill>
        <a:effectLst/>
      </p:bgPr>
    </p:bg>
    <p:spTree>
      <p:nvGrpSpPr>
        <p:cNvPr id="1" name=""/>
        <p:cNvGrpSpPr/>
        <p:nvPr/>
      </p:nvGrpSpPr>
      <p:grpSpPr>
        <a:xfrm>
          <a:off x="0" y="0"/>
          <a:ext cx="0" cy="0"/>
        </a:xfrm>
      </p:grpSpPr>
      <p:grpSp>
        <p:nvGrpSpPr>
          <p:cNvPr id="6" name="í$lîḓé"/>
          <p:cNvGrpSpPr/>
          <p:nvPr/>
        </p:nvGrpSpPr>
        <p:grpSpPr>
          <a:xfrm>
            <a:off x="460185" y="912332"/>
            <a:ext cx="3163330" cy="3338453"/>
            <a:chOff x="1235460" y="1166710"/>
            <a:chExt cx="4321824" cy="4561083"/>
          </a:xfrm>
        </p:grpSpPr>
        <p:grpSp>
          <p:nvGrpSpPr>
            <p:cNvPr id="28" name="ïṧľiḓê"/>
            <p:cNvGrpSpPr/>
            <p:nvPr/>
          </p:nvGrpSpPr>
          <p:grpSpPr>
            <a:xfrm>
              <a:off x="1235460" y="1395379"/>
              <a:ext cx="4246928" cy="4332414"/>
              <a:chOff x="1235460" y="1395379"/>
              <a:chExt cx="4246928" cy="4332414"/>
            </a:xfrm>
          </p:grpSpPr>
          <p:sp>
            <p:nvSpPr>
              <p:cNvPr id="37" name="îş1ïdê"/>
              <p:cNvSpPr/>
              <p:nvPr/>
            </p:nvSpPr>
            <p:spPr bwMode="auto">
              <a:xfrm>
                <a:off x="1416824" y="1484784"/>
                <a:ext cx="3888432" cy="3888432"/>
              </a:xfrm>
              <a:prstGeom prst="ellipse">
                <a:avLst/>
              </a:prstGeom>
              <a:noFill/>
              <a:ln w="9525">
                <a:solidFill>
                  <a:schemeClr val="bg1">
                    <a:lumMod val="50000"/>
                  </a:schemeClr>
                </a:solid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ea typeface="微软雅黑" panose="020b0503020204020204" charset="-122"/>
                  <a:cs typeface="+mn-ea"/>
                  <a:sym typeface="+mn-lt"/>
                </a:endParaRPr>
              </a:p>
            </p:txBody>
          </p:sp>
          <p:sp>
            <p:nvSpPr>
              <p:cNvPr id="38" name="ï$ľíde"/>
              <p:cNvSpPr/>
              <p:nvPr/>
            </p:nvSpPr>
            <p:spPr bwMode="auto">
              <a:xfrm rot="13206116">
                <a:off x="2820860" y="1395379"/>
                <a:ext cx="2661528" cy="1476164"/>
              </a:xfrm>
              <a:prstGeom prst="triangle">
                <a:avLst/>
              </a:prstGeom>
              <a:solidFill>
                <a:schemeClr val="bg1"/>
              </a:solidFill>
              <a:ln w="1905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ea typeface="微软雅黑" panose="020b0503020204020204" charset="-122"/>
                  <a:cs typeface="+mn-ea"/>
                  <a:sym typeface="+mn-lt"/>
                </a:endParaRPr>
              </a:p>
            </p:txBody>
          </p:sp>
          <p:sp>
            <p:nvSpPr>
              <p:cNvPr id="39" name="îṧlïḋé"/>
              <p:cNvSpPr/>
              <p:nvPr/>
            </p:nvSpPr>
            <p:spPr bwMode="auto">
              <a:xfrm rot="18830594">
                <a:off x="3881287" y="3593598"/>
                <a:ext cx="1712350" cy="1476164"/>
              </a:xfrm>
              <a:prstGeom prst="triangle">
                <a:avLst/>
              </a:prstGeom>
              <a:solidFill>
                <a:schemeClr val="bg1"/>
              </a:solidFill>
              <a:ln w="1905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ea typeface="微软雅黑" panose="020b0503020204020204" charset="-122"/>
                  <a:cs typeface="+mn-ea"/>
                  <a:sym typeface="+mn-lt"/>
                </a:endParaRPr>
              </a:p>
            </p:txBody>
          </p:sp>
          <p:sp>
            <p:nvSpPr>
              <p:cNvPr id="40" name="iṡḷíḋê"/>
              <p:cNvSpPr/>
              <p:nvPr/>
            </p:nvSpPr>
            <p:spPr bwMode="auto">
              <a:xfrm rot="5400000">
                <a:off x="709627" y="2169529"/>
                <a:ext cx="2845654" cy="1476164"/>
              </a:xfrm>
              <a:prstGeom prst="triangle">
                <a:avLst/>
              </a:prstGeom>
              <a:solidFill>
                <a:schemeClr val="bg1"/>
              </a:solidFill>
              <a:ln w="1905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ea typeface="微软雅黑" panose="020b0503020204020204" charset="-122"/>
                  <a:cs typeface="+mn-ea"/>
                  <a:sym typeface="+mn-lt"/>
                </a:endParaRPr>
              </a:p>
            </p:txBody>
          </p:sp>
          <p:sp>
            <p:nvSpPr>
              <p:cNvPr id="41" name="ïšḷïḍé"/>
              <p:cNvSpPr/>
              <p:nvPr/>
            </p:nvSpPr>
            <p:spPr bwMode="auto">
              <a:xfrm rot="902836">
                <a:off x="1235460" y="4251629"/>
                <a:ext cx="2845654" cy="1476164"/>
              </a:xfrm>
              <a:prstGeom prst="triangle">
                <a:avLst/>
              </a:prstGeom>
              <a:solidFill>
                <a:schemeClr val="bg1"/>
              </a:solidFill>
              <a:ln w="1905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ea typeface="微软雅黑" panose="020b0503020204020204" charset="-122"/>
                  <a:cs typeface="+mn-ea"/>
                  <a:sym typeface="+mn-lt"/>
                </a:endParaRPr>
              </a:p>
            </p:txBody>
          </p:sp>
        </p:grpSp>
        <p:cxnSp>
          <p:nvCxnSpPr>
            <p:cNvPr id="29" name="Straight Connector 10"/>
            <p:cNvCxnSpPr/>
            <p:nvPr/>
          </p:nvCxnSpPr>
          <p:spPr>
            <a:xfrm flipV="1">
              <a:off x="4341418" y="1299733"/>
              <a:ext cx="792088" cy="7920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11"/>
            <p:cNvCxnSpPr/>
            <p:nvPr/>
          </p:nvCxnSpPr>
          <p:spPr>
            <a:xfrm flipV="1">
              <a:off x="4765196" y="1166710"/>
              <a:ext cx="792088" cy="792088"/>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12"/>
            <p:cNvCxnSpPr/>
            <p:nvPr/>
          </p:nvCxnSpPr>
          <p:spPr>
            <a:xfrm flipV="1">
              <a:off x="2261188" y="5105350"/>
              <a:ext cx="520676" cy="520676"/>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14"/>
            <p:cNvCxnSpPr/>
            <p:nvPr/>
          </p:nvCxnSpPr>
          <p:spPr>
            <a:xfrm flipV="1">
              <a:off x="1973156" y="5155702"/>
              <a:ext cx="520676" cy="520676"/>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33" name="îṩ1íḍè"/>
            <p:cNvSpPr/>
            <p:nvPr/>
          </p:nvSpPr>
          <p:spPr bwMode="auto">
            <a:xfrm>
              <a:off x="1927201" y="5611873"/>
              <a:ext cx="114857" cy="114857"/>
            </a:xfrm>
            <a:prstGeom prst="ellipse">
              <a:avLst/>
            </a:prstGeom>
            <a:solidFill>
              <a:schemeClr val="tx1">
                <a:lumMod val="60000"/>
                <a:lumOff val="40000"/>
              </a:schemeClr>
            </a:solidFill>
            <a:ln w="1905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ea typeface="微软雅黑" panose="020b0503020204020204" charset="-122"/>
                <a:cs typeface="+mn-ea"/>
                <a:sym typeface="+mn-lt"/>
              </a:endParaRPr>
            </a:p>
          </p:txBody>
        </p:sp>
        <p:sp>
          <p:nvSpPr>
            <p:cNvPr id="34" name="íṥ1iḍe"/>
            <p:cNvSpPr/>
            <p:nvPr/>
          </p:nvSpPr>
          <p:spPr bwMode="auto">
            <a:xfrm>
              <a:off x="2714922" y="5062532"/>
              <a:ext cx="114857" cy="114857"/>
            </a:xfrm>
            <a:prstGeom prst="ellipse">
              <a:avLst/>
            </a:prstGeom>
            <a:solidFill>
              <a:schemeClr val="tx1">
                <a:lumMod val="60000"/>
                <a:lumOff val="40000"/>
              </a:schemeClr>
            </a:solidFill>
            <a:ln w="1905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ea typeface="微软雅黑" panose="020b0503020204020204" charset="-122"/>
                <a:cs typeface="+mn-ea"/>
                <a:sym typeface="+mn-lt"/>
              </a:endParaRPr>
            </a:p>
          </p:txBody>
        </p:sp>
        <p:sp>
          <p:nvSpPr>
            <p:cNvPr id="35" name="išľîďê"/>
            <p:cNvSpPr/>
            <p:nvPr/>
          </p:nvSpPr>
          <p:spPr bwMode="auto">
            <a:xfrm>
              <a:off x="4707767" y="1879200"/>
              <a:ext cx="114857" cy="114857"/>
            </a:xfrm>
            <a:prstGeom prst="ellipse">
              <a:avLst/>
            </a:prstGeom>
            <a:solidFill>
              <a:schemeClr val="tx1">
                <a:lumMod val="60000"/>
                <a:lumOff val="40000"/>
              </a:schemeClr>
            </a:solidFill>
            <a:ln w="1905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ea typeface="微软雅黑" panose="020b0503020204020204" charset="-122"/>
                <a:cs typeface="+mn-ea"/>
                <a:sym typeface="+mn-lt"/>
              </a:endParaRPr>
            </a:p>
          </p:txBody>
        </p:sp>
        <p:sp>
          <p:nvSpPr>
            <p:cNvPr id="36" name="i$ḻïḓe"/>
            <p:cNvSpPr/>
            <p:nvPr/>
          </p:nvSpPr>
          <p:spPr bwMode="auto">
            <a:xfrm>
              <a:off x="5070168" y="1244689"/>
              <a:ext cx="114857" cy="114857"/>
            </a:xfrm>
            <a:prstGeom prst="ellipse">
              <a:avLst/>
            </a:prstGeom>
            <a:solidFill>
              <a:schemeClr val="tx1">
                <a:lumMod val="60000"/>
                <a:lumOff val="40000"/>
              </a:schemeClr>
            </a:solidFill>
            <a:ln w="19050">
              <a:noFill/>
              <a:roun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ea typeface="微软雅黑" panose="020b0503020204020204" charset="-122"/>
                <a:cs typeface="+mn-ea"/>
                <a:sym typeface="+mn-lt"/>
              </a:endParaRPr>
            </a:p>
          </p:txBody>
        </p:sp>
      </p:grpSp>
      <p:sp>
        <p:nvSpPr>
          <p:cNvPr id="7" name="i$ḷíde"/>
          <p:cNvSpPr/>
          <p:nvPr/>
        </p:nvSpPr>
        <p:spPr bwMode="auto">
          <a:xfrm>
            <a:off x="852821" y="1288798"/>
            <a:ext cx="2424465" cy="2424464"/>
          </a:xfrm>
          <a:prstGeom prst="ellipse">
            <a:avLst/>
          </a:prstGeom>
          <a:solidFill>
            <a:schemeClr val="bg1">
              <a:lumMod val="95000"/>
            </a:schemeClr>
          </a:solidFill>
          <a:ln w="19050">
            <a:noFill/>
            <a:round/>
          </a:ln>
        </p:spPr>
        <p:txBody>
          <a:bodyPr rot="0" spcFirstLastPara="0" vert="horz" wrap="square" lIns="68579" tIns="34289" rIns="68579" bIns="34289" anchor="ctr" anchorCtr="1"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000" b="1" spc="225">
                <a:ea typeface="微软雅黑" panose="020b0503020204020204" charset="-122"/>
                <a:cs typeface="+mn-ea"/>
                <a:sym typeface="+mn-lt"/>
              </a:rPr>
              <a:t>目录</a:t>
            </a:r>
            <a:br>
              <a:rPr lang="zh-CN" altLang="en-US" sz="3000" b="1" spc="225">
                <a:ea typeface="微软雅黑" panose="020b0503020204020204" charset="-122"/>
                <a:cs typeface="+mn-ea"/>
                <a:sym typeface="+mn-lt"/>
              </a:rPr>
            </a:br>
            <a:endParaRPr lang="zh-CN" altLang="en-US" sz="3000" b="1" spc="225">
              <a:ea typeface="微软雅黑" panose="020b0503020204020204" charset="-122"/>
              <a:cs typeface="+mn-ea"/>
              <a:sym typeface="+mn-lt"/>
            </a:endParaRPr>
          </a:p>
        </p:txBody>
      </p:sp>
      <p:sp>
        <p:nvSpPr>
          <p:cNvPr id="24" name="iṧḷîďé"/>
          <p:cNvSpPr txBox="1"/>
          <p:nvPr/>
        </p:nvSpPr>
        <p:spPr>
          <a:xfrm>
            <a:off x="3789234" y="627534"/>
            <a:ext cx="548681" cy="592125"/>
          </a:xfrm>
          <a:prstGeom prst="rect">
            <a:avLst/>
          </a:prstGeom>
          <a:noFill/>
        </p:spPr>
        <p:txBody>
          <a:bodyPr wrap="none" lIns="68579" tIns="34289" rIns="68579" bIns="34289"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000">
                <a:solidFill>
                  <a:srgbClr val="4F81B8"/>
                </a:solidFill>
                <a:latin typeface="微软雅黑" panose="020b0503020204020204" charset="-122"/>
                <a:ea typeface="微软雅黑" panose="020b0503020204020204" charset="-122"/>
                <a:cs typeface="+mn-ea"/>
                <a:sym typeface="+mn-lt"/>
              </a:rPr>
              <a:t>04</a:t>
            </a:r>
            <a:endParaRPr lang="en-US" altLang="zh-CN" sz="3000">
              <a:solidFill>
                <a:srgbClr val="4F81B8"/>
              </a:solidFill>
              <a:latin typeface="微软雅黑" panose="020b0503020204020204" charset="-122"/>
              <a:ea typeface="微软雅黑" panose="020b0503020204020204" charset="-122"/>
              <a:cs typeface="+mn-ea"/>
              <a:sym typeface="+mn-lt"/>
            </a:endParaRPr>
          </a:p>
        </p:txBody>
      </p:sp>
      <p:sp>
        <p:nvSpPr>
          <p:cNvPr id="26" name="islïḍé"/>
          <p:cNvSpPr txBox="1"/>
          <p:nvPr/>
        </p:nvSpPr>
        <p:spPr>
          <a:xfrm>
            <a:off x="4206623" y="760332"/>
            <a:ext cx="3241089" cy="325025"/>
          </a:xfrm>
          <a:prstGeom prst="rect">
            <a:avLst/>
          </a:prstGeom>
          <a:noFill/>
        </p:spPr>
        <p:txBody>
          <a:bodyPr wrap="square" lIns="269993" tIns="0" rIns="0" bIns="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b="1">
                <a:solidFill>
                  <a:srgbClr val="4F81B8"/>
                </a:solidFill>
                <a:latin typeface="微软雅黑" panose="020b0503020204020204" charset="-122"/>
                <a:ea typeface="微软雅黑" panose="020b0503020204020204" charset="-122"/>
                <a:cs typeface="+mn-ea"/>
              </a:rPr>
              <a:t>税收立法</a:t>
            </a:r>
            <a:endParaRPr lang="zh-CN" altLang="en-US" b="1">
              <a:solidFill>
                <a:srgbClr val="4F81B8"/>
              </a:solidFill>
              <a:latin typeface="微软雅黑" panose="020b0503020204020204" charset="-122"/>
              <a:ea typeface="微软雅黑" panose="020b0503020204020204" charset="-122"/>
              <a:cs typeface="+mn-ea"/>
            </a:endParaRPr>
          </a:p>
        </p:txBody>
      </p:sp>
      <p:sp>
        <p:nvSpPr>
          <p:cNvPr id="5" name="íṣļiḋé"/>
          <p:cNvSpPr/>
          <p:nvPr/>
        </p:nvSpPr>
        <p:spPr>
          <a:xfrm>
            <a:off x="1491246" y="2488913"/>
            <a:ext cx="1148902" cy="270330"/>
          </a:xfrm>
          <a:prstGeom prst="rect">
            <a:avLst/>
          </a:prstGeom>
        </p:spPr>
        <p:txBody>
          <a:bodyPr wrap="none" lIns="68579" tIns="34289" rIns="68579" bIns="34289">
            <a:normAutofit fontScale="8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b="1" spc="225">
                <a:ea typeface="微软雅黑" panose="020b0503020204020204" charset="-122"/>
                <a:cs typeface="+mn-ea"/>
                <a:sym typeface="+mn-lt"/>
              </a:rPr>
              <a:t>CONTENT</a:t>
            </a:r>
            <a:endParaRPr lang="en-US" altLang="zh-CN" b="1" spc="225">
              <a:ea typeface="微软雅黑" panose="020b0503020204020204" charset="-122"/>
              <a:cs typeface="+mn-ea"/>
              <a:sym typeface="+mn-lt"/>
            </a:endParaRPr>
          </a:p>
        </p:txBody>
      </p:sp>
      <p:sp>
        <p:nvSpPr>
          <p:cNvPr id="42" name="TextBox 41"/>
          <p:cNvSpPr txBox="1"/>
          <p:nvPr/>
        </p:nvSpPr>
        <p:spPr>
          <a:xfrm>
            <a:off x="4408037" y="1161444"/>
            <a:ext cx="2215989" cy="346247"/>
          </a:xfrm>
          <a:prstGeom prst="rect">
            <a:avLst/>
          </a:prstGeom>
          <a:noFill/>
        </p:spPr>
        <p:txBody>
          <a:bodyPr wrap="none" lIns="68579" tIns="34289" rIns="68579" bIns="3428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ea typeface="微软雅黑" panose="020b0503020204020204" charset="-122"/>
                <a:cs typeface="+mn-ea"/>
                <a:sym typeface="+mn-lt"/>
              </a:rPr>
              <a:t>一、税收立法的概念</a:t>
            </a:r>
            <a:endParaRPr lang="zh-CN" altLang="en-US">
              <a:ea typeface="微软雅黑" panose="020b0503020204020204" charset="-122"/>
              <a:cs typeface="+mn-ea"/>
              <a:sym typeface="+mn-lt"/>
            </a:endParaRPr>
          </a:p>
        </p:txBody>
      </p:sp>
      <p:sp>
        <p:nvSpPr>
          <p:cNvPr id="43" name="矩形 42"/>
          <p:cNvSpPr/>
          <p:nvPr/>
        </p:nvSpPr>
        <p:spPr>
          <a:xfrm>
            <a:off x="4408037" y="1571475"/>
            <a:ext cx="2215989" cy="346247"/>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a:ea typeface="微软雅黑" panose="020b0503020204020204" charset="-122"/>
                <a:cs typeface="+mn-ea"/>
                <a:sym typeface="+mn-lt"/>
              </a:rPr>
              <a:t>二、税收立法的原则</a:t>
            </a:r>
            <a:endParaRPr lang="zh-CN" altLang="en-US">
              <a:ea typeface="微软雅黑" panose="020b0503020204020204" charset="-122"/>
              <a:cs typeface="+mn-ea"/>
            </a:endParaRPr>
          </a:p>
        </p:txBody>
      </p:sp>
      <p:sp>
        <p:nvSpPr>
          <p:cNvPr id="44" name="矩形 43"/>
          <p:cNvSpPr/>
          <p:nvPr/>
        </p:nvSpPr>
        <p:spPr>
          <a:xfrm>
            <a:off x="4431731" y="3705539"/>
            <a:ext cx="3370151" cy="346247"/>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a:ea typeface="微软雅黑" panose="020b0503020204020204" charset="-122"/>
                <a:cs typeface="+mn-ea"/>
              </a:rPr>
              <a:t>一、中华人民共和国税制的建立</a:t>
            </a:r>
            <a:endParaRPr lang="zh-CN" altLang="en-US">
              <a:ea typeface="微软雅黑" panose="020b0503020204020204" charset="-122"/>
              <a:cs typeface="+mn-ea"/>
            </a:endParaRPr>
          </a:p>
        </p:txBody>
      </p:sp>
      <p:sp>
        <p:nvSpPr>
          <p:cNvPr id="50" name="í$ḻïďe"/>
          <p:cNvSpPr txBox="1"/>
          <p:nvPr/>
        </p:nvSpPr>
        <p:spPr>
          <a:xfrm>
            <a:off x="3779912" y="3187690"/>
            <a:ext cx="600975" cy="592125"/>
          </a:xfrm>
          <a:prstGeom prst="rect">
            <a:avLst/>
          </a:prstGeom>
          <a:noFill/>
        </p:spPr>
        <p:txBody>
          <a:bodyPr wrap="none" lIns="68579" tIns="34289" rIns="68579" bIns="34289"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000">
                <a:solidFill>
                  <a:srgbClr val="4F81B8"/>
                </a:solidFill>
                <a:latin typeface="微软雅黑" panose="020b0503020204020204" charset="-122"/>
                <a:ea typeface="微软雅黑" panose="020b0503020204020204" charset="-122"/>
                <a:cs typeface="+mn-ea"/>
                <a:sym typeface="+mn-lt"/>
              </a:rPr>
              <a:t>05</a:t>
            </a:r>
            <a:endParaRPr lang="en-US" altLang="zh-CN" sz="3000">
              <a:solidFill>
                <a:srgbClr val="4F81B8"/>
              </a:solidFill>
              <a:latin typeface="微软雅黑" panose="020b0503020204020204" charset="-122"/>
              <a:ea typeface="微软雅黑" panose="020b0503020204020204" charset="-122"/>
              <a:cs typeface="+mn-ea"/>
              <a:sym typeface="+mn-lt"/>
            </a:endParaRPr>
          </a:p>
        </p:txBody>
      </p:sp>
      <p:sp>
        <p:nvSpPr>
          <p:cNvPr id="51" name="ïšļiḍè"/>
          <p:cNvSpPr txBox="1"/>
          <p:nvPr/>
        </p:nvSpPr>
        <p:spPr>
          <a:xfrm>
            <a:off x="4221282" y="3334589"/>
            <a:ext cx="2030883" cy="325025"/>
          </a:xfrm>
          <a:prstGeom prst="rect">
            <a:avLst/>
          </a:prstGeom>
          <a:noFill/>
        </p:spPr>
        <p:txBody>
          <a:bodyPr wrap="square" lIns="269993" tIns="0" rIns="0" bIns="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b="1">
                <a:solidFill>
                  <a:srgbClr val="4F81B8"/>
                </a:solidFill>
                <a:latin typeface="微软雅黑" panose="020b0503020204020204" charset="-122"/>
                <a:ea typeface="微软雅黑" panose="020b0503020204020204" charset="-122"/>
                <a:cs typeface="+mn-ea"/>
              </a:rPr>
              <a:t>税法体系</a:t>
            </a:r>
            <a:endParaRPr lang="zh-CN" altLang="en-US" b="1">
              <a:solidFill>
                <a:srgbClr val="4F81B8"/>
              </a:solidFill>
              <a:latin typeface="微软雅黑" panose="020b0503020204020204" charset="-122"/>
              <a:ea typeface="微软雅黑" panose="020b0503020204020204" charset="-122"/>
              <a:cs typeface="+mn-ea"/>
            </a:endParaRPr>
          </a:p>
        </p:txBody>
      </p:sp>
      <p:sp>
        <p:nvSpPr>
          <p:cNvPr id="57" name="矩形 56"/>
          <p:cNvSpPr/>
          <p:nvPr/>
        </p:nvSpPr>
        <p:spPr>
          <a:xfrm>
            <a:off x="4431731" y="4115569"/>
            <a:ext cx="3139319" cy="346247"/>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a:ea typeface="微软雅黑" panose="020b0503020204020204" charset="-122"/>
                <a:cs typeface="+mn-ea"/>
                <a:sym typeface="+mn-lt"/>
              </a:rPr>
              <a:t>二、我国现行的税法法律体系</a:t>
            </a:r>
            <a:endParaRPr lang="zh-CN" altLang="en-US">
              <a:ea typeface="微软雅黑" panose="020b0503020204020204" charset="-122"/>
              <a:cs typeface="+mn-ea"/>
            </a:endParaRPr>
          </a:p>
        </p:txBody>
      </p:sp>
      <p:sp>
        <p:nvSpPr>
          <p:cNvPr id="45" name="TextBox 44"/>
          <p:cNvSpPr txBox="1"/>
          <p:nvPr/>
        </p:nvSpPr>
        <p:spPr>
          <a:xfrm>
            <a:off x="4408037" y="1981506"/>
            <a:ext cx="1985157" cy="346247"/>
          </a:xfrm>
          <a:prstGeom prst="rect">
            <a:avLst/>
          </a:prstGeom>
          <a:noFill/>
        </p:spPr>
        <p:txBody>
          <a:bodyPr wrap="none" lIns="68579" tIns="34289" rIns="68579" bIns="3428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ea typeface="微软雅黑" panose="020b0503020204020204" charset="-122"/>
                <a:cs typeface="+mn-ea"/>
                <a:sym typeface="+mn-lt"/>
              </a:rPr>
              <a:t>三、税收立法机关</a:t>
            </a:r>
            <a:endParaRPr lang="zh-CN" altLang="en-US">
              <a:ea typeface="微软雅黑" panose="020b0503020204020204" charset="-122"/>
              <a:cs typeface="+mn-ea"/>
              <a:sym typeface="+mn-lt"/>
            </a:endParaRPr>
          </a:p>
        </p:txBody>
      </p:sp>
      <p:sp>
        <p:nvSpPr>
          <p:cNvPr id="58" name="TextBox 44"/>
          <p:cNvSpPr txBox="1"/>
          <p:nvPr/>
        </p:nvSpPr>
        <p:spPr>
          <a:xfrm>
            <a:off x="4408037" y="2391537"/>
            <a:ext cx="1985157" cy="346247"/>
          </a:xfrm>
          <a:prstGeom prst="rect">
            <a:avLst/>
          </a:prstGeom>
          <a:noFill/>
        </p:spPr>
        <p:txBody>
          <a:bodyPr wrap="none" lIns="68579" tIns="34289" rIns="68579" bIns="3428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ea typeface="微软雅黑" panose="020b0503020204020204" charset="-122"/>
                <a:cs typeface="+mn-ea"/>
                <a:sym typeface="+mn-lt"/>
              </a:rPr>
              <a:t>四、税收立法程序</a:t>
            </a:r>
            <a:endParaRPr lang="zh-CN" altLang="en-US">
              <a:ea typeface="微软雅黑" panose="020b0503020204020204" charset="-122"/>
              <a:cs typeface="+mn-ea"/>
              <a:sym typeface="+mn-lt"/>
            </a:endParaRPr>
          </a:p>
        </p:txBody>
      </p:sp>
      <p:sp>
        <p:nvSpPr>
          <p:cNvPr id="59" name="TextBox 44"/>
          <p:cNvSpPr txBox="1"/>
          <p:nvPr/>
        </p:nvSpPr>
        <p:spPr>
          <a:xfrm>
            <a:off x="4408037" y="2801567"/>
            <a:ext cx="1754324" cy="346247"/>
          </a:xfrm>
          <a:prstGeom prst="rect">
            <a:avLst/>
          </a:prstGeom>
          <a:noFill/>
        </p:spPr>
        <p:txBody>
          <a:bodyPr wrap="none" lIns="68579" tIns="34289" rIns="68579" bIns="34289"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ea typeface="微软雅黑" panose="020b0503020204020204" charset="-122"/>
                <a:cs typeface="+mn-ea"/>
                <a:sym typeface="+mn-lt"/>
              </a:rPr>
              <a:t>五、税法的实施</a:t>
            </a:r>
            <a:endParaRPr lang="zh-CN" altLang="en-US">
              <a:ea typeface="微软雅黑" panose="020b0503020204020204" charset="-122"/>
              <a:cs typeface="+mn-ea"/>
              <a:sym typeface="+mn-lt"/>
            </a:endParaRPr>
          </a:p>
        </p:txBody>
      </p:sp>
      <p:sp>
        <p:nvSpPr>
          <p:cNvPr id="61" name="五边形 5"/>
          <p:cNvSpPr>
            <a:spLocks noChangeArrowheads="1"/>
          </p:cNvSpPr>
          <p:nvPr/>
        </p:nvSpPr>
        <p:spPr bwMode="auto">
          <a:xfrm>
            <a:off x="-1" y="272142"/>
            <a:ext cx="2351958" cy="407024"/>
          </a:xfrm>
          <a:prstGeom prst="homePlate">
            <a:avLst>
              <a:gd name="adj" fmla="val 26591"/>
            </a:avLst>
          </a:prstGeom>
          <a:solidFill>
            <a:srgbClr val="4F81B8"/>
          </a:solidFill>
          <a:ln>
            <a:noFill/>
          </a:ln>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lnSpc>
                <a:spcPct val="150000"/>
              </a:lnSpc>
              <a:buFont typeface="Arial" pitchFamily="34" charset="0"/>
              <a:buNone/>
            </a:pPr>
            <a:endParaRPr lang="zh-CN" altLang="zh-CN">
              <a:latin typeface="+mn-lt"/>
              <a:ea typeface="微软雅黑" panose="020b0503020204020204" charset="-122"/>
              <a:cs typeface="+mn-ea"/>
              <a:sym typeface="+mn-lt"/>
            </a:endParaRPr>
          </a:p>
        </p:txBody>
      </p:sp>
      <p:grpSp>
        <p:nvGrpSpPr>
          <p:cNvPr id="62" name="组合 61"/>
          <p:cNvGrpSpPr/>
          <p:nvPr/>
        </p:nvGrpSpPr>
        <p:grpSpPr>
          <a:xfrm>
            <a:off x="2327547" y="281667"/>
            <a:ext cx="372245" cy="407024"/>
            <a:chOff x="4093028" y="217714"/>
            <a:chExt cx="454917" cy="517754"/>
          </a:xfrm>
          <a:solidFill>
            <a:srgbClr val="4F81B8"/>
          </a:solidFill>
        </p:grpSpPr>
        <p:sp>
          <p:nvSpPr>
            <p:cNvPr id="63" name="燕尾形 13"/>
            <p:cNvSpPr>
              <a:spLocks noChangeArrowheads="1"/>
            </p:cNvSpPr>
            <p:nvPr/>
          </p:nvSpPr>
          <p:spPr bwMode="auto">
            <a:xfrm>
              <a:off x="4093028" y="217714"/>
              <a:ext cx="251620" cy="503240"/>
            </a:xfrm>
            <a:prstGeom prst="chevron">
              <a:avLst>
                <a:gd name="adj" fmla="val 50000"/>
              </a:avLst>
            </a:prstGeom>
            <a:grpFill/>
            <a:ln>
              <a:noFill/>
            </a:ln>
            <a:extLst>
              <a:ext uri="{91240B29-F687-4F45-9708-019B960494DF}">
                <a14:hiddenLine xmlns:a14="http://schemas.microsoft.com/office/drawing/2010/main" w="9525">
                  <a:solidFill>
                    <a:srgbClr val="000000"/>
                  </a:solidFill>
                  <a:bevel/>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lnSpc>
                  <a:spcPct val="150000"/>
                </a:lnSpc>
                <a:buFont typeface="Arial" pitchFamily="34" charset="0"/>
                <a:buNone/>
              </a:pPr>
              <a:endParaRPr lang="zh-CN" altLang="zh-CN">
                <a:latin typeface="+mn-lt"/>
                <a:ea typeface="微软雅黑" panose="020b0503020204020204" charset="-122"/>
                <a:cs typeface="+mn-ea"/>
                <a:sym typeface="+mn-lt"/>
              </a:endParaRPr>
            </a:p>
          </p:txBody>
        </p:sp>
        <p:sp>
          <p:nvSpPr>
            <p:cNvPr id="64" name="燕尾形 14"/>
            <p:cNvSpPr>
              <a:spLocks noChangeArrowheads="1"/>
            </p:cNvSpPr>
            <p:nvPr/>
          </p:nvSpPr>
          <p:spPr bwMode="auto">
            <a:xfrm>
              <a:off x="4317531" y="217714"/>
              <a:ext cx="230414" cy="517754"/>
            </a:xfrm>
            <a:prstGeom prst="chevron">
              <a:avLst>
                <a:gd name="adj" fmla="val 50000"/>
              </a:avLst>
            </a:prstGeom>
            <a:grpFill/>
            <a:ln>
              <a:noFill/>
            </a:ln>
            <a:extLst>
              <a:ext uri="{91240B29-F687-4F45-9708-019B960494DF}">
                <a14:hiddenLine xmlns:a14="http://schemas.microsoft.com/office/drawing/2010/main" w="9525">
                  <a:solidFill>
                    <a:srgbClr val="000000"/>
                  </a:solidFill>
                  <a:bevel/>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lnSpc>
                  <a:spcPct val="150000"/>
                </a:lnSpc>
                <a:buFont typeface="Arial" pitchFamily="34" charset="0"/>
                <a:buNone/>
              </a:pPr>
              <a:endParaRPr lang="zh-CN" altLang="zh-CN">
                <a:latin typeface="+mn-lt"/>
                <a:ea typeface="微软雅黑" panose="020b0503020204020204" charset="-122"/>
                <a:cs typeface="+mn-ea"/>
                <a:sym typeface="+mn-lt"/>
              </a:endParaRPr>
            </a:p>
          </p:txBody>
        </p:sp>
      </p:grpSp>
      <p:sp>
        <p:nvSpPr>
          <p:cNvPr id="65" name="TextBox 7"/>
          <p:cNvSpPr>
            <a:spLocks noChangeArrowheads="1"/>
          </p:cNvSpPr>
          <p:nvPr/>
        </p:nvSpPr>
        <p:spPr bwMode="auto">
          <a:xfrm>
            <a:off x="-33204" y="217696"/>
            <a:ext cx="3118990" cy="463588"/>
          </a:xfrm>
          <a:prstGeom prst="rect">
            <a:avLst/>
          </a:prstGeom>
          <a:noFill/>
          <a:ln>
            <a:noFill/>
          </a:ln>
          <a:extLst>
            <a:ext uri="{909E8E84-426E-40DD-AFC4-6F175D3DCCD1}">
              <a14:hiddenFill xmlns:a14="http://schemas.microsoft.com/office/drawing/2010/main">
                <a:solidFill>
                  <a:srgbClr val="066DCA"/>
                </a:solidFill>
              </a14:hiddenFill>
            </a:ext>
            <a:ext uri="{91240B29-F687-4F45-9708-019B960494DF}">
              <a14:hiddenLine xmlns:a14="http://schemas.microsoft.com/office/drawing/2010/main" w="9525">
                <a:solidFill>
                  <a:srgbClr val="000000"/>
                </a:solidFill>
                <a:bevel/>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lnSpc>
                <a:spcPct val="150000"/>
              </a:lnSpc>
              <a:buFont typeface="Arial" pitchFamily="34" charset="0"/>
              <a:buNone/>
            </a:pPr>
            <a:r>
              <a:rPr lang="zh-CN" altLang="en-US" b="1">
                <a:solidFill>
                  <a:schemeClr val="bg1"/>
                </a:solidFill>
                <a:latin typeface="+mn-lt"/>
                <a:ea typeface="微软雅黑" panose="020b0503020204020204" charset="-122"/>
                <a:cs typeface="+mn-ea"/>
                <a:sym typeface="+mn-lt"/>
              </a:rPr>
              <a:t>第一章  税法基础理论</a:t>
            </a:r>
            <a:endParaRPr lang="zh-CN" altLang="zh-CN" b="1">
              <a:solidFill>
                <a:schemeClr val="bg1"/>
              </a:solidFill>
              <a:latin typeface="+mn-lt"/>
              <a:ea typeface="微软雅黑" panose="020b0503020204020204" charset="-122"/>
              <a:cs typeface="+mn-ea"/>
              <a:sym typeface="+mn-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8">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grpSp>
        <p:nvGrpSpPr>
          <p:cNvPr id="44" name="组合 14"/>
          <p:cNvGrpSpPr/>
          <p:nvPr/>
        </p:nvGrpSpPr>
        <p:grpSpPr>
          <a:xfrm>
            <a:off x="7365761" y="-20242"/>
            <a:ext cx="1382330" cy="1225360"/>
            <a:chOff x="7824144" y="133503"/>
            <a:chExt cx="2160180" cy="2378039"/>
          </a:xfrm>
          <a:solidFill>
            <a:srgbClr val="4F81B8"/>
          </a:solidFill>
        </p:grpSpPr>
        <p:sp>
          <p:nvSpPr>
            <p:cNvPr id="45"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46"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47"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48"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第一节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税收的概念</a:t>
            </a:r>
            <a:endParaRPr lang="zh-CN" altLang="en-US" b="1">
              <a:solidFill>
                <a:schemeClr val="bg1"/>
              </a:solidFill>
              <a:latin typeface="微软雅黑" panose="020b0503020204020204" charset="-122"/>
              <a:ea typeface="微软雅黑" panose="020b0503020204020204" charset="-122"/>
              <a:cs typeface="+mn-ea"/>
            </a:endParaRPr>
          </a:p>
        </p:txBody>
      </p:sp>
      <p:sp>
        <p:nvSpPr>
          <p:cNvPr id="51" name="矩形 50"/>
          <p:cNvSpPr/>
          <p:nvPr/>
        </p:nvSpPr>
        <p:spPr>
          <a:xfrm>
            <a:off x="699825" y="497309"/>
            <a:ext cx="2292933"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一、税收的含义</a:t>
            </a:r>
            <a:endParaRPr lang="zh-CN" altLang="en-US" sz="2400" b="1">
              <a:ea typeface="微软雅黑" panose="020b0503020204020204" charset="-122"/>
              <a:cs typeface="+mn-ea"/>
              <a:sym typeface="+mn-lt"/>
            </a:endParaRPr>
          </a:p>
        </p:txBody>
      </p:sp>
      <p:sp>
        <p:nvSpPr>
          <p:cNvPr id="12" name="MH_Other_1"/>
          <p:cNvSpPr/>
          <p:nvPr>
            <p:custDataLst>
              <p:tags r:id="rId3"/>
            </p:custDataLst>
          </p:nvPr>
        </p:nvSpPr>
        <p:spPr>
          <a:xfrm>
            <a:off x="1770437" y="1419622"/>
            <a:ext cx="5580866" cy="2440254"/>
          </a:xfrm>
          <a:prstGeom prst="roundRect">
            <a:avLst>
              <a:gd name="adj" fmla="val 3901"/>
            </a:avLst>
          </a:prstGeom>
          <a:solidFill>
            <a:srgbClr val="4F81B8"/>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a:p>
        </p:txBody>
      </p:sp>
      <p:sp>
        <p:nvSpPr>
          <p:cNvPr id="13" name="MH_Other_2"/>
          <p:cNvSpPr/>
          <p:nvPr>
            <p:custDataLst>
              <p:tags r:id="rId4"/>
            </p:custDataLst>
          </p:nvPr>
        </p:nvSpPr>
        <p:spPr>
          <a:xfrm>
            <a:off x="2051719" y="1601147"/>
            <a:ext cx="5645168" cy="3082935"/>
          </a:xfrm>
          <a:custGeom>
            <a:gdLst>
              <a:gd name="connsiteX0" fmla="*/ 106446 w 4557485"/>
              <a:gd name="connsiteY0" fmla="*/ 0 h 3367314"/>
              <a:gd name="connsiteX1" fmla="*/ 4451039 w 4557485"/>
              <a:gd name="connsiteY1" fmla="*/ 0 h 3367314"/>
              <a:gd name="connsiteX2" fmla="*/ 4557485 w 4557485"/>
              <a:gd name="connsiteY2" fmla="*/ 106446 h 3367314"/>
              <a:gd name="connsiteX3" fmla="*/ 4557485 w 4557485"/>
              <a:gd name="connsiteY3" fmla="*/ 2622239 h 3367314"/>
              <a:gd name="connsiteX4" fmla="*/ 4451039 w 4557485"/>
              <a:gd name="connsiteY4" fmla="*/ 2728685 h 3367314"/>
              <a:gd name="connsiteX5" fmla="*/ 3773714 w 4557485"/>
              <a:gd name="connsiteY5" fmla="*/ 2728685 h 3367314"/>
              <a:gd name="connsiteX6" fmla="*/ 3773714 w 4557485"/>
              <a:gd name="connsiteY6" fmla="*/ 3367314 h 3367314"/>
              <a:gd name="connsiteX7" fmla="*/ 3135085 w 4557485"/>
              <a:gd name="connsiteY7" fmla="*/ 2728685 h 3367314"/>
              <a:gd name="connsiteX8" fmla="*/ 106446 w 4557485"/>
              <a:gd name="connsiteY8" fmla="*/ 2728685 h 3367314"/>
              <a:gd name="connsiteX9" fmla="*/ 0 w 4557485"/>
              <a:gd name="connsiteY9" fmla="*/ 2622239 h 3367314"/>
              <a:gd name="connsiteX10" fmla="*/ 0 w 4557485"/>
              <a:gd name="connsiteY10" fmla="*/ 106446 h 3367314"/>
              <a:gd name="connsiteX11" fmla="*/ 106446 w 4557485"/>
              <a:gd name="connsiteY11" fmla="*/ 0 h 336731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7485" h="3367313">
                <a:moveTo>
                  <a:pt x="106446" y="0"/>
                </a:moveTo>
                <a:lnTo>
                  <a:pt x="4451039" y="0"/>
                </a:lnTo>
                <a:cubicBezTo>
                  <a:pt x="4509828" y="0"/>
                  <a:pt x="4557485" y="47657"/>
                  <a:pt x="4557485" y="106446"/>
                </a:cubicBezTo>
                <a:lnTo>
                  <a:pt x="4557485" y="2622239"/>
                </a:lnTo>
                <a:cubicBezTo>
                  <a:pt x="4557485" y="2681028"/>
                  <a:pt x="4509828" y="2728685"/>
                  <a:pt x="4451039" y="2728685"/>
                </a:cubicBezTo>
                <a:lnTo>
                  <a:pt x="3773714" y="2728685"/>
                </a:lnTo>
                <a:lnTo>
                  <a:pt x="3773714" y="3367314"/>
                </a:lnTo>
                <a:lnTo>
                  <a:pt x="3135085" y="2728685"/>
                </a:lnTo>
                <a:lnTo>
                  <a:pt x="106446" y="2728685"/>
                </a:lnTo>
                <a:cubicBezTo>
                  <a:pt x="47657" y="2728685"/>
                  <a:pt x="0" y="2681028"/>
                  <a:pt x="0" y="2622239"/>
                </a:cubicBezTo>
                <a:lnTo>
                  <a:pt x="0" y="106446"/>
                </a:lnTo>
                <a:cubicBezTo>
                  <a:pt x="0" y="47657"/>
                  <a:pt x="47657" y="0"/>
                  <a:pt x="106446" y="0"/>
                </a:cubicBezTo>
                <a:close/>
              </a:path>
            </a:pathLst>
          </a:custGeom>
          <a:solidFill>
            <a:srgbClr val="89A4C7"/>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eaLnBrk="1" fontAlgn="auto" hangingPunct="1">
              <a:spcBef>
                <a:spcPct val="0"/>
              </a:spcBef>
              <a:spcAft>
                <a:spcPct val="0"/>
              </a:spcAft>
              <a:defRPr/>
            </a:pPr>
            <a:endParaRPr lang="zh-CN" altLang="en-US"/>
          </a:p>
        </p:txBody>
      </p:sp>
      <p:sp>
        <p:nvSpPr>
          <p:cNvPr id="14" name="MH_Desc_1"/>
          <p:cNvSpPr>
            <a:spLocks noChangeArrowheads="1"/>
          </p:cNvSpPr>
          <p:nvPr>
            <p:custDataLst>
              <p:tags r:id="rId5"/>
            </p:custDataLst>
          </p:nvPr>
        </p:nvSpPr>
        <p:spPr bwMode="auto">
          <a:xfrm>
            <a:off x="2401789" y="1715532"/>
            <a:ext cx="4824536" cy="21325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a:solidFill>
                  <a:srgbClr val="FFFFFF"/>
                </a:solidFill>
                <a:latin typeface="微软雅黑" panose="020b0503020204020204" charset="-122"/>
                <a:ea typeface="微软雅黑" panose="020b0503020204020204" charset="-122"/>
              </a:rPr>
              <a:t>      </a:t>
            </a:r>
            <a:r>
              <a:rPr lang="zh-CN" altLang="en-US" b="1">
                <a:solidFill>
                  <a:srgbClr val="FFFFFF"/>
                </a:solidFill>
                <a:latin typeface="微软雅黑" panose="020b0503020204020204" charset="-122"/>
                <a:ea typeface="微软雅黑" panose="020b0503020204020204" charset="-122"/>
              </a:rPr>
              <a:t> </a:t>
            </a:r>
            <a:r>
              <a:rPr lang="zh-CN" altLang="en-US" b="1">
                <a:solidFill>
                  <a:srgbClr val="F5B17B"/>
                </a:solidFill>
                <a:latin typeface="微软雅黑" panose="020b0503020204020204" charset="-122"/>
                <a:ea typeface="微软雅黑" panose="020b0503020204020204" charset="-122"/>
              </a:rPr>
              <a:t>税收</a:t>
            </a:r>
            <a:r>
              <a:rPr lang="zh-CN" altLang="en-US">
                <a:solidFill>
                  <a:srgbClr val="FFFFFF"/>
                </a:solidFill>
                <a:latin typeface="微软雅黑" panose="020b0503020204020204" charset="-122"/>
                <a:ea typeface="微软雅黑" panose="020b0503020204020204" charset="-122"/>
              </a:rPr>
              <a:t>是国家凭借其</a:t>
            </a:r>
            <a:r>
              <a:rPr lang="zh-CN" altLang="en-US">
                <a:solidFill>
                  <a:srgbClr val="F5B17B"/>
                </a:solidFill>
                <a:latin typeface="微软雅黑" panose="020b0503020204020204" charset="-122"/>
                <a:ea typeface="微软雅黑" panose="020b0503020204020204" charset="-122"/>
              </a:rPr>
              <a:t>政治权力</a:t>
            </a:r>
            <a:r>
              <a:rPr lang="zh-CN" altLang="en-US">
                <a:solidFill>
                  <a:srgbClr val="FFFFFF"/>
                </a:solidFill>
                <a:latin typeface="微软雅黑" panose="020b0503020204020204" charset="-122"/>
                <a:ea typeface="微软雅黑" panose="020b0503020204020204" charset="-122"/>
              </a:rPr>
              <a:t>，</a:t>
            </a:r>
            <a:r>
              <a:rPr lang="zh-CN" altLang="en-US">
                <a:solidFill>
                  <a:srgbClr val="F5B17B"/>
                </a:solidFill>
                <a:latin typeface="微软雅黑" panose="020b0503020204020204" charset="-122"/>
                <a:ea typeface="微软雅黑" panose="020b0503020204020204" charset="-122"/>
              </a:rPr>
              <a:t>强制、无偿</a:t>
            </a:r>
            <a:r>
              <a:rPr lang="zh-CN" altLang="en-US">
                <a:solidFill>
                  <a:srgbClr val="FFFFFF"/>
                </a:solidFill>
                <a:latin typeface="微软雅黑" panose="020b0503020204020204" charset="-122"/>
                <a:ea typeface="微软雅黑" panose="020b0503020204020204" charset="-122"/>
              </a:rPr>
              <a:t>地参与国民收入分配所取得财政收入的一种手段，它是国家调控经济重要杠杆。</a:t>
            </a:r>
            <a:endParaRPr lang="zh-CN" altLang="en-US">
              <a:solidFill>
                <a:srgbClr val="FFFFFF"/>
              </a:solidFill>
              <a:latin typeface="微软雅黑" panose="020b0503020204020204" charset="-122"/>
              <a:ea typeface="微软雅黑" panose="020b0503020204020204" charset="-122"/>
            </a:endParaRPr>
          </a:p>
        </p:txBody>
      </p:sp>
      <p:sp>
        <p:nvSpPr>
          <p:cNvPr id="15" name="MH_Other_3"/>
          <p:cNvSpPr/>
          <p:nvPr>
            <p:custDataLst>
              <p:tags r:id="rId6"/>
            </p:custDataLst>
          </p:nvPr>
        </p:nvSpPr>
        <p:spPr>
          <a:xfrm>
            <a:off x="2238735" y="1795635"/>
            <a:ext cx="278532" cy="234554"/>
          </a:xfrm>
          <a:custGeom>
            <a:rect l="l" t="t" r="r" b="b"/>
            <a:pathLst>
              <a:path w="376733" h="285293">
                <a:moveTo>
                  <a:pt x="374295" y="1219"/>
                </a:moveTo>
                <a:cubicBezTo>
                  <a:pt x="375920" y="1219"/>
                  <a:pt x="376733" y="2032"/>
                  <a:pt x="376733" y="3657"/>
                </a:cubicBezTo>
                <a:cubicBezTo>
                  <a:pt x="376733" y="6096"/>
                  <a:pt x="374295" y="10566"/>
                  <a:pt x="369418" y="17069"/>
                </a:cubicBezTo>
                <a:cubicBezTo>
                  <a:pt x="353975" y="36576"/>
                  <a:pt x="342392" y="58725"/>
                  <a:pt x="334671" y="83515"/>
                </a:cubicBezTo>
                <a:cubicBezTo>
                  <a:pt x="326949" y="108305"/>
                  <a:pt x="323088" y="129235"/>
                  <a:pt x="323088" y="146304"/>
                </a:cubicBezTo>
                <a:cubicBezTo>
                  <a:pt x="323088" y="163373"/>
                  <a:pt x="328778" y="186131"/>
                  <a:pt x="340157" y="214579"/>
                </a:cubicBezTo>
                <a:cubicBezTo>
                  <a:pt x="343408" y="221894"/>
                  <a:pt x="345034" y="229819"/>
                  <a:pt x="345034" y="238353"/>
                </a:cubicBezTo>
                <a:cubicBezTo>
                  <a:pt x="345034" y="246888"/>
                  <a:pt x="336703" y="255422"/>
                  <a:pt x="320040" y="263957"/>
                </a:cubicBezTo>
                <a:cubicBezTo>
                  <a:pt x="303378" y="272491"/>
                  <a:pt x="287732" y="276758"/>
                  <a:pt x="273101" y="276758"/>
                </a:cubicBezTo>
                <a:cubicBezTo>
                  <a:pt x="258471" y="276758"/>
                  <a:pt x="243434" y="272288"/>
                  <a:pt x="227991" y="263347"/>
                </a:cubicBezTo>
                <a:cubicBezTo>
                  <a:pt x="212548" y="254406"/>
                  <a:pt x="204826" y="237541"/>
                  <a:pt x="204826" y="212750"/>
                </a:cubicBezTo>
                <a:cubicBezTo>
                  <a:pt x="204826" y="187960"/>
                  <a:pt x="213564" y="158089"/>
                  <a:pt x="231039" y="123139"/>
                </a:cubicBezTo>
                <a:cubicBezTo>
                  <a:pt x="248514" y="88189"/>
                  <a:pt x="274930" y="59131"/>
                  <a:pt x="310287" y="35966"/>
                </a:cubicBezTo>
                <a:cubicBezTo>
                  <a:pt x="345644" y="12801"/>
                  <a:pt x="366980" y="1219"/>
                  <a:pt x="374295" y="1219"/>
                </a:cubicBezTo>
                <a:close/>
                <a:moveTo>
                  <a:pt x="235916" y="0"/>
                </a:moveTo>
                <a:cubicBezTo>
                  <a:pt x="240386" y="0"/>
                  <a:pt x="242621" y="813"/>
                  <a:pt x="242621" y="2438"/>
                </a:cubicBezTo>
                <a:cubicBezTo>
                  <a:pt x="242621" y="4877"/>
                  <a:pt x="239370" y="8941"/>
                  <a:pt x="232868" y="14630"/>
                </a:cubicBezTo>
                <a:cubicBezTo>
                  <a:pt x="199543" y="42265"/>
                  <a:pt x="175159" y="71120"/>
                  <a:pt x="159716" y="101193"/>
                </a:cubicBezTo>
                <a:cubicBezTo>
                  <a:pt x="144272" y="131267"/>
                  <a:pt x="136551" y="156057"/>
                  <a:pt x="136551" y="175565"/>
                </a:cubicBezTo>
                <a:cubicBezTo>
                  <a:pt x="136551" y="195072"/>
                  <a:pt x="137973" y="209702"/>
                  <a:pt x="140818" y="219456"/>
                </a:cubicBezTo>
                <a:cubicBezTo>
                  <a:pt x="143663" y="229209"/>
                  <a:pt x="145085" y="236118"/>
                  <a:pt x="145085" y="240182"/>
                </a:cubicBezTo>
                <a:cubicBezTo>
                  <a:pt x="145085" y="253187"/>
                  <a:pt x="137160" y="263957"/>
                  <a:pt x="121311" y="272491"/>
                </a:cubicBezTo>
                <a:cubicBezTo>
                  <a:pt x="105461" y="281025"/>
                  <a:pt x="90831" y="285293"/>
                  <a:pt x="77420" y="285293"/>
                </a:cubicBezTo>
                <a:cubicBezTo>
                  <a:pt x="64008" y="285293"/>
                  <a:pt x="47752" y="279400"/>
                  <a:pt x="28652" y="267614"/>
                </a:cubicBezTo>
                <a:cubicBezTo>
                  <a:pt x="9551" y="255829"/>
                  <a:pt x="0" y="238557"/>
                  <a:pt x="0" y="215798"/>
                </a:cubicBezTo>
                <a:cubicBezTo>
                  <a:pt x="0" y="202793"/>
                  <a:pt x="3658" y="189585"/>
                  <a:pt x="10973" y="176174"/>
                </a:cubicBezTo>
                <a:cubicBezTo>
                  <a:pt x="18288" y="162763"/>
                  <a:pt x="32716" y="142849"/>
                  <a:pt x="54255" y="116433"/>
                </a:cubicBezTo>
                <a:cubicBezTo>
                  <a:pt x="75794" y="90017"/>
                  <a:pt x="98959" y="67869"/>
                  <a:pt x="123749" y="49987"/>
                </a:cubicBezTo>
                <a:cubicBezTo>
                  <a:pt x="148540" y="32105"/>
                  <a:pt x="172314" y="19304"/>
                  <a:pt x="195072" y="11582"/>
                </a:cubicBezTo>
                <a:cubicBezTo>
                  <a:pt x="217831" y="3861"/>
                  <a:pt x="231445" y="0"/>
                  <a:pt x="235916" y="0"/>
                </a:cubicBezTo>
                <a:close/>
              </a:path>
            </a:pathLst>
          </a:custGeom>
          <a:solidFill>
            <a:schemeClr val="accent1">
              <a:lumMod val="50000"/>
            </a:schemeClr>
          </a:solidFill>
          <a:ln>
            <a:noFill/>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1" fontAlgn="auto" hangingPunct="1">
              <a:lnSpc>
                <a:spcPct val="130000"/>
              </a:lnSpc>
              <a:spcBef>
                <a:spcPct val="0"/>
              </a:spcBef>
              <a:spcAft>
                <a:spcPct val="0"/>
              </a:spcAft>
              <a:defRPr/>
            </a:pPr>
            <a:endParaRPr lang="zh-CN" altLang="en-US" sz="9600">
              <a:solidFill>
                <a:srgbClr val="FFFFFF"/>
              </a:solidFill>
              <a:latin typeface="华文隶书" panose="02010800040101010101" pitchFamily="2" charset="-122"/>
              <a:ea typeface="华文隶书" panose="02010800040101010101" pitchFamily="2" charset="-122"/>
            </a:endParaRPr>
          </a:p>
        </p:txBody>
      </p:sp>
      <p:sp>
        <p:nvSpPr>
          <p:cNvPr id="16" name="MH_Other_4"/>
          <p:cNvSpPr/>
          <p:nvPr>
            <p:custDataLst>
              <p:tags r:id="rId7"/>
            </p:custDataLst>
          </p:nvPr>
        </p:nvSpPr>
        <p:spPr>
          <a:xfrm rot="10800000">
            <a:off x="7072339" y="3603962"/>
            <a:ext cx="307974" cy="244078"/>
          </a:xfrm>
          <a:custGeom>
            <a:rect l="l" t="t" r="r" b="b"/>
            <a:pathLst>
              <a:path w="376733" h="285293">
                <a:moveTo>
                  <a:pt x="374295" y="1219"/>
                </a:moveTo>
                <a:cubicBezTo>
                  <a:pt x="375920" y="1219"/>
                  <a:pt x="376733" y="2032"/>
                  <a:pt x="376733" y="3657"/>
                </a:cubicBezTo>
                <a:cubicBezTo>
                  <a:pt x="376733" y="6096"/>
                  <a:pt x="374295" y="10566"/>
                  <a:pt x="369418" y="17069"/>
                </a:cubicBezTo>
                <a:cubicBezTo>
                  <a:pt x="353975" y="36576"/>
                  <a:pt x="342392" y="58725"/>
                  <a:pt x="334671" y="83515"/>
                </a:cubicBezTo>
                <a:cubicBezTo>
                  <a:pt x="326949" y="108305"/>
                  <a:pt x="323088" y="129235"/>
                  <a:pt x="323088" y="146304"/>
                </a:cubicBezTo>
                <a:cubicBezTo>
                  <a:pt x="323088" y="163373"/>
                  <a:pt x="328778" y="186131"/>
                  <a:pt x="340157" y="214579"/>
                </a:cubicBezTo>
                <a:cubicBezTo>
                  <a:pt x="343408" y="221894"/>
                  <a:pt x="345034" y="229819"/>
                  <a:pt x="345034" y="238353"/>
                </a:cubicBezTo>
                <a:cubicBezTo>
                  <a:pt x="345034" y="246888"/>
                  <a:pt x="336703" y="255422"/>
                  <a:pt x="320040" y="263957"/>
                </a:cubicBezTo>
                <a:cubicBezTo>
                  <a:pt x="303378" y="272491"/>
                  <a:pt x="287732" y="276758"/>
                  <a:pt x="273101" y="276758"/>
                </a:cubicBezTo>
                <a:cubicBezTo>
                  <a:pt x="258471" y="276758"/>
                  <a:pt x="243434" y="272288"/>
                  <a:pt x="227991" y="263347"/>
                </a:cubicBezTo>
                <a:cubicBezTo>
                  <a:pt x="212548" y="254406"/>
                  <a:pt x="204826" y="237541"/>
                  <a:pt x="204826" y="212750"/>
                </a:cubicBezTo>
                <a:cubicBezTo>
                  <a:pt x="204826" y="187960"/>
                  <a:pt x="213564" y="158089"/>
                  <a:pt x="231039" y="123139"/>
                </a:cubicBezTo>
                <a:cubicBezTo>
                  <a:pt x="248514" y="88189"/>
                  <a:pt x="274930" y="59131"/>
                  <a:pt x="310287" y="35966"/>
                </a:cubicBezTo>
                <a:cubicBezTo>
                  <a:pt x="345644" y="12801"/>
                  <a:pt x="366980" y="1219"/>
                  <a:pt x="374295" y="1219"/>
                </a:cubicBezTo>
                <a:close/>
                <a:moveTo>
                  <a:pt x="235916" y="0"/>
                </a:moveTo>
                <a:cubicBezTo>
                  <a:pt x="240386" y="0"/>
                  <a:pt x="242621" y="813"/>
                  <a:pt x="242621" y="2438"/>
                </a:cubicBezTo>
                <a:cubicBezTo>
                  <a:pt x="242621" y="4877"/>
                  <a:pt x="239370" y="8941"/>
                  <a:pt x="232868" y="14630"/>
                </a:cubicBezTo>
                <a:cubicBezTo>
                  <a:pt x="199543" y="42265"/>
                  <a:pt x="175159" y="71120"/>
                  <a:pt x="159716" y="101193"/>
                </a:cubicBezTo>
                <a:cubicBezTo>
                  <a:pt x="144272" y="131267"/>
                  <a:pt x="136551" y="156057"/>
                  <a:pt x="136551" y="175565"/>
                </a:cubicBezTo>
                <a:cubicBezTo>
                  <a:pt x="136551" y="195072"/>
                  <a:pt x="137973" y="209702"/>
                  <a:pt x="140818" y="219456"/>
                </a:cubicBezTo>
                <a:cubicBezTo>
                  <a:pt x="143663" y="229209"/>
                  <a:pt x="145085" y="236118"/>
                  <a:pt x="145085" y="240182"/>
                </a:cubicBezTo>
                <a:cubicBezTo>
                  <a:pt x="145085" y="253187"/>
                  <a:pt x="137160" y="263957"/>
                  <a:pt x="121311" y="272491"/>
                </a:cubicBezTo>
                <a:cubicBezTo>
                  <a:pt x="105461" y="281025"/>
                  <a:pt x="90831" y="285293"/>
                  <a:pt x="77420" y="285293"/>
                </a:cubicBezTo>
                <a:cubicBezTo>
                  <a:pt x="64008" y="285293"/>
                  <a:pt x="47752" y="279400"/>
                  <a:pt x="28652" y="267614"/>
                </a:cubicBezTo>
                <a:cubicBezTo>
                  <a:pt x="9551" y="255829"/>
                  <a:pt x="0" y="238557"/>
                  <a:pt x="0" y="215798"/>
                </a:cubicBezTo>
                <a:cubicBezTo>
                  <a:pt x="0" y="202793"/>
                  <a:pt x="3658" y="189585"/>
                  <a:pt x="10973" y="176174"/>
                </a:cubicBezTo>
                <a:cubicBezTo>
                  <a:pt x="18288" y="162763"/>
                  <a:pt x="32716" y="142849"/>
                  <a:pt x="54255" y="116433"/>
                </a:cubicBezTo>
                <a:cubicBezTo>
                  <a:pt x="75794" y="90017"/>
                  <a:pt x="98959" y="67869"/>
                  <a:pt x="123749" y="49987"/>
                </a:cubicBezTo>
                <a:cubicBezTo>
                  <a:pt x="148540" y="32105"/>
                  <a:pt x="172314" y="19304"/>
                  <a:pt x="195072" y="11582"/>
                </a:cubicBezTo>
                <a:cubicBezTo>
                  <a:pt x="217831" y="3861"/>
                  <a:pt x="231445" y="0"/>
                  <a:pt x="235916" y="0"/>
                </a:cubicBezTo>
                <a:close/>
              </a:path>
            </a:pathLst>
          </a:custGeom>
          <a:solidFill>
            <a:schemeClr val="accent1">
              <a:lumMod val="50000"/>
            </a:schemeClr>
          </a:solidFill>
          <a:ln>
            <a:noFill/>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1" fontAlgn="auto" hangingPunct="1">
              <a:lnSpc>
                <a:spcPct val="130000"/>
              </a:lnSpc>
              <a:spcBef>
                <a:spcPct val="0"/>
              </a:spcBef>
              <a:spcAft>
                <a:spcPct val="0"/>
              </a:spcAft>
              <a:defRPr/>
            </a:pPr>
            <a:endParaRPr lang="zh-CN" altLang="en-US" sz="9600">
              <a:solidFill>
                <a:srgbClr val="FFFFFF"/>
              </a:solidFill>
              <a:latin typeface="华文隶书" panose="02010800040101010101" pitchFamily="2" charset="-122"/>
              <a:ea typeface="华文隶书" panose="02010800040101010101" pitchFamily="2"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9">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sp>
        <p:nvSpPr>
          <p:cNvPr id="16" name="矩形 15"/>
          <p:cNvSpPr/>
          <p:nvPr/>
        </p:nvSpPr>
        <p:spPr>
          <a:xfrm>
            <a:off x="968896" y="944748"/>
            <a:ext cx="2190341" cy="377024"/>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a typeface="微软雅黑" panose="020b0503020204020204" charset="-122"/>
                <a:cs typeface="+mn-ea"/>
                <a:sym typeface="+mn-lt"/>
              </a:rPr>
              <a:t>（一）税收的依据</a:t>
            </a:r>
            <a:endParaRPr lang="zh-CN" altLang="en-US" sz="2000" b="1">
              <a:ea typeface="微软雅黑" panose="020b0503020204020204" charset="-122"/>
              <a:cs typeface="+mn-ea"/>
              <a:sym typeface="+mn-lt"/>
            </a:endParaRPr>
          </a:p>
        </p:txBody>
      </p:sp>
      <p:pic>
        <p:nvPicPr>
          <p:cNvPr id="17" name="Picture 2" descr="F:\360云盘\漂亮羽箭.png"/>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tretch>
            <a:fillRect/>
          </a:stretch>
        </p:blipFill>
        <p:spPr bwMode="auto">
          <a:xfrm>
            <a:off x="801507" y="1048965"/>
            <a:ext cx="20836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矩形 19"/>
          <p:cNvSpPr/>
          <p:nvPr/>
        </p:nvSpPr>
        <p:spPr>
          <a:xfrm>
            <a:off x="699825" y="497309"/>
            <a:ext cx="2292933"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一、税收的含义</a:t>
            </a:r>
            <a:endParaRPr lang="zh-CN" altLang="en-US" sz="2400" b="1">
              <a:ea typeface="微软雅黑" panose="020b0503020204020204" charset="-122"/>
              <a:cs typeface="+mn-ea"/>
              <a:sym typeface="+mn-lt"/>
            </a:endParaRPr>
          </a:p>
        </p:txBody>
      </p:sp>
      <p:grpSp>
        <p:nvGrpSpPr>
          <p:cNvPr id="21" name="组合 14"/>
          <p:cNvGrpSpPr/>
          <p:nvPr/>
        </p:nvGrpSpPr>
        <p:grpSpPr>
          <a:xfrm>
            <a:off x="7365761" y="-20242"/>
            <a:ext cx="1382330" cy="1225360"/>
            <a:chOff x="7824144" y="133503"/>
            <a:chExt cx="2160180" cy="2378039"/>
          </a:xfrm>
          <a:solidFill>
            <a:srgbClr val="4F81B8"/>
          </a:solidFill>
        </p:grpSpPr>
        <p:sp>
          <p:nvSpPr>
            <p:cNvPr id="22"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23"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29"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30"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第一节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税收的概念</a:t>
            </a:r>
            <a:endParaRPr lang="zh-CN" altLang="en-US" b="1">
              <a:solidFill>
                <a:schemeClr val="bg1"/>
              </a:solidFill>
              <a:latin typeface="微软雅黑" panose="020b0503020204020204" charset="-122"/>
              <a:ea typeface="微软雅黑" panose="020b0503020204020204" charset="-122"/>
              <a:cs typeface="+mn-ea"/>
            </a:endParaRPr>
          </a:p>
        </p:txBody>
      </p:sp>
      <p:sp>
        <p:nvSpPr>
          <p:cNvPr id="31" name="MH_Other_1"/>
          <p:cNvSpPr/>
          <p:nvPr>
            <p:custDataLst>
              <p:tags r:id="rId5"/>
            </p:custDataLst>
          </p:nvPr>
        </p:nvSpPr>
        <p:spPr bwMode="auto">
          <a:xfrm>
            <a:off x="2227386" y="1803100"/>
            <a:ext cx="931851" cy="1201035"/>
          </a:xfrm>
          <a:custGeom>
            <a:gdLst>
              <a:gd name="connsiteX0" fmla="*/ 409742 w 1036210"/>
              <a:gd name="connsiteY0" fmla="*/ 1266007 h 1335540"/>
              <a:gd name="connsiteX1" fmla="*/ 609670 w 1036210"/>
              <a:gd name="connsiteY1" fmla="*/ 1266007 h 1335540"/>
              <a:gd name="connsiteX2" fmla="*/ 609670 w 1036210"/>
              <a:gd name="connsiteY2" fmla="*/ 1269632 h 1335540"/>
              <a:gd name="connsiteX3" fmla="*/ 609160 w 1036210"/>
              <a:gd name="connsiteY3" fmla="*/ 1273093 h 1335540"/>
              <a:gd name="connsiteX4" fmla="*/ 608650 w 1036210"/>
              <a:gd name="connsiteY4" fmla="*/ 1276553 h 1335540"/>
              <a:gd name="connsiteX5" fmla="*/ 607800 w 1036210"/>
              <a:gd name="connsiteY5" fmla="*/ 1280013 h 1335540"/>
              <a:gd name="connsiteX6" fmla="*/ 606610 w 1036210"/>
              <a:gd name="connsiteY6" fmla="*/ 1283473 h 1335540"/>
              <a:gd name="connsiteX7" fmla="*/ 605420 w 1036210"/>
              <a:gd name="connsiteY7" fmla="*/ 1286769 h 1335540"/>
              <a:gd name="connsiteX8" fmla="*/ 603720 w 1036210"/>
              <a:gd name="connsiteY8" fmla="*/ 1290064 h 1335540"/>
              <a:gd name="connsiteX9" fmla="*/ 601850 w 1036210"/>
              <a:gd name="connsiteY9" fmla="*/ 1293029 h 1335540"/>
              <a:gd name="connsiteX10" fmla="*/ 599980 w 1036210"/>
              <a:gd name="connsiteY10" fmla="*/ 1296325 h 1335540"/>
              <a:gd name="connsiteX11" fmla="*/ 597600 w 1036210"/>
              <a:gd name="connsiteY11" fmla="*/ 1299126 h 1335540"/>
              <a:gd name="connsiteX12" fmla="*/ 595220 w 1036210"/>
              <a:gd name="connsiteY12" fmla="*/ 1302092 h 1335540"/>
              <a:gd name="connsiteX13" fmla="*/ 592670 w 1036210"/>
              <a:gd name="connsiteY13" fmla="*/ 1304893 h 1335540"/>
              <a:gd name="connsiteX14" fmla="*/ 589950 w 1036210"/>
              <a:gd name="connsiteY14" fmla="*/ 1307694 h 1335540"/>
              <a:gd name="connsiteX15" fmla="*/ 587059 w 1036210"/>
              <a:gd name="connsiteY15" fmla="*/ 1310330 h 1335540"/>
              <a:gd name="connsiteX16" fmla="*/ 583829 w 1036210"/>
              <a:gd name="connsiteY16" fmla="*/ 1312802 h 1335540"/>
              <a:gd name="connsiteX17" fmla="*/ 580599 w 1036210"/>
              <a:gd name="connsiteY17" fmla="*/ 1315274 h 1335540"/>
              <a:gd name="connsiteX18" fmla="*/ 577029 w 1036210"/>
              <a:gd name="connsiteY18" fmla="*/ 1317580 h 1335540"/>
              <a:gd name="connsiteX19" fmla="*/ 573459 w 1036210"/>
              <a:gd name="connsiteY19" fmla="*/ 1319722 h 1335540"/>
              <a:gd name="connsiteX20" fmla="*/ 569549 w 1036210"/>
              <a:gd name="connsiteY20" fmla="*/ 1321864 h 1335540"/>
              <a:gd name="connsiteX21" fmla="*/ 565639 w 1036210"/>
              <a:gd name="connsiteY21" fmla="*/ 1323677 h 1335540"/>
              <a:gd name="connsiteX22" fmla="*/ 561729 w 1036210"/>
              <a:gd name="connsiteY22" fmla="*/ 1325654 h 1335540"/>
              <a:gd name="connsiteX23" fmla="*/ 557478 w 1036210"/>
              <a:gd name="connsiteY23" fmla="*/ 1327302 h 1335540"/>
              <a:gd name="connsiteX24" fmla="*/ 553058 w 1036210"/>
              <a:gd name="connsiteY24" fmla="*/ 1328785 h 1335540"/>
              <a:gd name="connsiteX25" fmla="*/ 548638 w 1036210"/>
              <a:gd name="connsiteY25" fmla="*/ 1330103 h 1335540"/>
              <a:gd name="connsiteX26" fmla="*/ 544047 w 1036210"/>
              <a:gd name="connsiteY26" fmla="*/ 1331256 h 1335540"/>
              <a:gd name="connsiteX27" fmla="*/ 539458 w 1036210"/>
              <a:gd name="connsiteY27" fmla="*/ 1332574 h 1335540"/>
              <a:gd name="connsiteX28" fmla="*/ 534697 w 1036210"/>
              <a:gd name="connsiteY28" fmla="*/ 1333398 h 1335540"/>
              <a:gd name="connsiteX29" fmla="*/ 529937 w 1036210"/>
              <a:gd name="connsiteY29" fmla="*/ 1334222 h 1335540"/>
              <a:gd name="connsiteX30" fmla="*/ 525007 w 1036210"/>
              <a:gd name="connsiteY30" fmla="*/ 1334881 h 1335540"/>
              <a:gd name="connsiteX31" fmla="*/ 519907 w 1036210"/>
              <a:gd name="connsiteY31" fmla="*/ 1335211 h 1335540"/>
              <a:gd name="connsiteX32" fmla="*/ 514806 w 1036210"/>
              <a:gd name="connsiteY32" fmla="*/ 1335540 h 1335540"/>
              <a:gd name="connsiteX33" fmla="*/ 509876 w 1036210"/>
              <a:gd name="connsiteY33" fmla="*/ 1335540 h 1335540"/>
              <a:gd name="connsiteX34" fmla="*/ 504606 w 1036210"/>
              <a:gd name="connsiteY34" fmla="*/ 1335540 h 1335540"/>
              <a:gd name="connsiteX35" fmla="*/ 499506 w 1036210"/>
              <a:gd name="connsiteY35" fmla="*/ 1335211 h 1335540"/>
              <a:gd name="connsiteX36" fmla="*/ 494406 w 1036210"/>
              <a:gd name="connsiteY36" fmla="*/ 1334881 h 1335540"/>
              <a:gd name="connsiteX37" fmla="*/ 489475 w 1036210"/>
              <a:gd name="connsiteY37" fmla="*/ 1334222 h 1335540"/>
              <a:gd name="connsiteX38" fmla="*/ 484715 w 1036210"/>
              <a:gd name="connsiteY38" fmla="*/ 1333398 h 1335540"/>
              <a:gd name="connsiteX39" fmla="*/ 479955 w 1036210"/>
              <a:gd name="connsiteY39" fmla="*/ 1332574 h 1335540"/>
              <a:gd name="connsiteX40" fmla="*/ 475365 w 1036210"/>
              <a:gd name="connsiteY40" fmla="*/ 1331256 h 1335540"/>
              <a:gd name="connsiteX41" fmla="*/ 470774 w 1036210"/>
              <a:gd name="connsiteY41" fmla="*/ 1330103 h 1335540"/>
              <a:gd name="connsiteX42" fmla="*/ 466354 w 1036210"/>
              <a:gd name="connsiteY42" fmla="*/ 1328785 h 1335540"/>
              <a:gd name="connsiteX43" fmla="*/ 462104 w 1036210"/>
              <a:gd name="connsiteY43" fmla="*/ 1327302 h 1335540"/>
              <a:gd name="connsiteX44" fmla="*/ 457854 w 1036210"/>
              <a:gd name="connsiteY44" fmla="*/ 1325654 h 1335540"/>
              <a:gd name="connsiteX45" fmla="*/ 453774 w 1036210"/>
              <a:gd name="connsiteY45" fmla="*/ 1323677 h 1335540"/>
              <a:gd name="connsiteX46" fmla="*/ 449864 w 1036210"/>
              <a:gd name="connsiteY46" fmla="*/ 1321864 h 1335540"/>
              <a:gd name="connsiteX47" fmla="*/ 445954 w 1036210"/>
              <a:gd name="connsiteY47" fmla="*/ 1319722 h 1335540"/>
              <a:gd name="connsiteX48" fmla="*/ 442383 w 1036210"/>
              <a:gd name="connsiteY48" fmla="*/ 1317580 h 1335540"/>
              <a:gd name="connsiteX49" fmla="*/ 438983 w 1036210"/>
              <a:gd name="connsiteY49" fmla="*/ 1315274 h 1335540"/>
              <a:gd name="connsiteX50" fmla="*/ 435753 w 1036210"/>
              <a:gd name="connsiteY50" fmla="*/ 1312802 h 1335540"/>
              <a:gd name="connsiteX51" fmla="*/ 432523 w 1036210"/>
              <a:gd name="connsiteY51" fmla="*/ 1310330 h 1335540"/>
              <a:gd name="connsiteX52" fmla="*/ 429633 w 1036210"/>
              <a:gd name="connsiteY52" fmla="*/ 1307694 h 1335540"/>
              <a:gd name="connsiteX53" fmla="*/ 426743 w 1036210"/>
              <a:gd name="connsiteY53" fmla="*/ 1304893 h 1335540"/>
              <a:gd name="connsiteX54" fmla="*/ 424192 w 1036210"/>
              <a:gd name="connsiteY54" fmla="*/ 1302092 h 1335540"/>
              <a:gd name="connsiteX55" fmla="*/ 421812 w 1036210"/>
              <a:gd name="connsiteY55" fmla="*/ 1299126 h 1335540"/>
              <a:gd name="connsiteX56" fmla="*/ 419432 w 1036210"/>
              <a:gd name="connsiteY56" fmla="*/ 1296325 h 1335540"/>
              <a:gd name="connsiteX57" fmla="*/ 417562 w 1036210"/>
              <a:gd name="connsiteY57" fmla="*/ 1293029 h 1335540"/>
              <a:gd name="connsiteX58" fmla="*/ 415862 w 1036210"/>
              <a:gd name="connsiteY58" fmla="*/ 1290064 h 1335540"/>
              <a:gd name="connsiteX59" fmla="*/ 414162 w 1036210"/>
              <a:gd name="connsiteY59" fmla="*/ 1286769 h 1335540"/>
              <a:gd name="connsiteX60" fmla="*/ 412802 w 1036210"/>
              <a:gd name="connsiteY60" fmla="*/ 1283473 h 1335540"/>
              <a:gd name="connsiteX61" fmla="*/ 411612 w 1036210"/>
              <a:gd name="connsiteY61" fmla="*/ 1280013 h 1335540"/>
              <a:gd name="connsiteX62" fmla="*/ 410762 w 1036210"/>
              <a:gd name="connsiteY62" fmla="*/ 1276553 h 1335540"/>
              <a:gd name="connsiteX63" fmla="*/ 410252 w 1036210"/>
              <a:gd name="connsiteY63" fmla="*/ 1273093 h 1335540"/>
              <a:gd name="connsiteX64" fmla="*/ 409912 w 1036210"/>
              <a:gd name="connsiteY64" fmla="*/ 1269632 h 1335540"/>
              <a:gd name="connsiteX65" fmla="*/ 376299 w 1036210"/>
              <a:gd name="connsiteY65" fmla="*/ 1180932 h 1335540"/>
              <a:gd name="connsiteX66" fmla="*/ 643113 w 1036210"/>
              <a:gd name="connsiteY66" fmla="*/ 1180932 h 1335540"/>
              <a:gd name="connsiteX67" fmla="*/ 646326 w 1036210"/>
              <a:gd name="connsiteY67" fmla="*/ 1181097 h 1335540"/>
              <a:gd name="connsiteX68" fmla="*/ 649539 w 1036210"/>
              <a:gd name="connsiteY68" fmla="*/ 1181592 h 1335540"/>
              <a:gd name="connsiteX69" fmla="*/ 652582 w 1036210"/>
              <a:gd name="connsiteY69" fmla="*/ 1182251 h 1335540"/>
              <a:gd name="connsiteX70" fmla="*/ 655456 w 1036210"/>
              <a:gd name="connsiteY70" fmla="*/ 1183405 h 1335540"/>
              <a:gd name="connsiteX71" fmla="*/ 658162 w 1036210"/>
              <a:gd name="connsiteY71" fmla="*/ 1184560 h 1335540"/>
              <a:gd name="connsiteX72" fmla="*/ 661036 w 1036210"/>
              <a:gd name="connsiteY72" fmla="*/ 1186209 h 1335540"/>
              <a:gd name="connsiteX73" fmla="*/ 663403 w 1036210"/>
              <a:gd name="connsiteY73" fmla="*/ 1188023 h 1335540"/>
              <a:gd name="connsiteX74" fmla="*/ 665601 w 1036210"/>
              <a:gd name="connsiteY74" fmla="*/ 1190002 h 1335540"/>
              <a:gd name="connsiteX75" fmla="*/ 667799 w 1036210"/>
              <a:gd name="connsiteY75" fmla="*/ 1192311 h 1335540"/>
              <a:gd name="connsiteX76" fmla="*/ 669490 w 1036210"/>
              <a:gd name="connsiteY76" fmla="*/ 1194619 h 1335540"/>
              <a:gd name="connsiteX77" fmla="*/ 671012 w 1036210"/>
              <a:gd name="connsiteY77" fmla="*/ 1197093 h 1335540"/>
              <a:gd name="connsiteX78" fmla="*/ 672365 w 1036210"/>
              <a:gd name="connsiteY78" fmla="*/ 1199896 h 1335540"/>
              <a:gd name="connsiteX79" fmla="*/ 673548 w 1036210"/>
              <a:gd name="connsiteY79" fmla="*/ 1202700 h 1335540"/>
              <a:gd name="connsiteX80" fmla="*/ 674394 w 1036210"/>
              <a:gd name="connsiteY80" fmla="*/ 1205668 h 1335540"/>
              <a:gd name="connsiteX81" fmla="*/ 674732 w 1036210"/>
              <a:gd name="connsiteY81" fmla="*/ 1208801 h 1335540"/>
              <a:gd name="connsiteX82" fmla="*/ 674901 w 1036210"/>
              <a:gd name="connsiteY82" fmla="*/ 1211935 h 1335540"/>
              <a:gd name="connsiteX83" fmla="*/ 674732 w 1036210"/>
              <a:gd name="connsiteY83" fmla="*/ 1215068 h 1335540"/>
              <a:gd name="connsiteX84" fmla="*/ 674394 w 1036210"/>
              <a:gd name="connsiteY84" fmla="*/ 1218201 h 1335540"/>
              <a:gd name="connsiteX85" fmla="*/ 673548 w 1036210"/>
              <a:gd name="connsiteY85" fmla="*/ 1221169 h 1335540"/>
              <a:gd name="connsiteX86" fmla="*/ 672365 w 1036210"/>
              <a:gd name="connsiteY86" fmla="*/ 1224138 h 1335540"/>
              <a:gd name="connsiteX87" fmla="*/ 671012 w 1036210"/>
              <a:gd name="connsiteY87" fmla="*/ 1226776 h 1335540"/>
              <a:gd name="connsiteX88" fmla="*/ 669490 w 1036210"/>
              <a:gd name="connsiteY88" fmla="*/ 1229415 h 1335540"/>
              <a:gd name="connsiteX89" fmla="*/ 667799 w 1036210"/>
              <a:gd name="connsiteY89" fmla="*/ 1231724 h 1335540"/>
              <a:gd name="connsiteX90" fmla="*/ 665601 w 1036210"/>
              <a:gd name="connsiteY90" fmla="*/ 1233867 h 1335540"/>
              <a:gd name="connsiteX91" fmla="*/ 663403 w 1036210"/>
              <a:gd name="connsiteY91" fmla="*/ 1236011 h 1335540"/>
              <a:gd name="connsiteX92" fmla="*/ 661036 w 1036210"/>
              <a:gd name="connsiteY92" fmla="*/ 1237660 h 1335540"/>
              <a:gd name="connsiteX93" fmla="*/ 658162 w 1036210"/>
              <a:gd name="connsiteY93" fmla="*/ 1239144 h 1335540"/>
              <a:gd name="connsiteX94" fmla="*/ 655456 w 1036210"/>
              <a:gd name="connsiteY94" fmla="*/ 1240464 h 1335540"/>
              <a:gd name="connsiteX95" fmla="*/ 652582 w 1036210"/>
              <a:gd name="connsiteY95" fmla="*/ 1241618 h 1335540"/>
              <a:gd name="connsiteX96" fmla="*/ 649539 w 1036210"/>
              <a:gd name="connsiteY96" fmla="*/ 1242443 h 1335540"/>
              <a:gd name="connsiteX97" fmla="*/ 646326 w 1036210"/>
              <a:gd name="connsiteY97" fmla="*/ 1242938 h 1335540"/>
              <a:gd name="connsiteX98" fmla="*/ 643113 w 1036210"/>
              <a:gd name="connsiteY98" fmla="*/ 1243102 h 1335540"/>
              <a:gd name="connsiteX99" fmla="*/ 376299 w 1036210"/>
              <a:gd name="connsiteY99" fmla="*/ 1243102 h 1335540"/>
              <a:gd name="connsiteX100" fmla="*/ 373086 w 1036210"/>
              <a:gd name="connsiteY100" fmla="*/ 1242938 h 1335540"/>
              <a:gd name="connsiteX101" fmla="*/ 369873 w 1036210"/>
              <a:gd name="connsiteY101" fmla="*/ 1242443 h 1335540"/>
              <a:gd name="connsiteX102" fmla="*/ 366830 w 1036210"/>
              <a:gd name="connsiteY102" fmla="*/ 1241618 h 1335540"/>
              <a:gd name="connsiteX103" fmla="*/ 363956 w 1036210"/>
              <a:gd name="connsiteY103" fmla="*/ 1240464 h 1335540"/>
              <a:gd name="connsiteX104" fmla="*/ 361250 w 1036210"/>
              <a:gd name="connsiteY104" fmla="*/ 1239144 h 1335540"/>
              <a:gd name="connsiteX105" fmla="*/ 358544 w 1036210"/>
              <a:gd name="connsiteY105" fmla="*/ 1237660 h 1335540"/>
              <a:gd name="connsiteX106" fmla="*/ 356009 w 1036210"/>
              <a:gd name="connsiteY106" fmla="*/ 1236011 h 1335540"/>
              <a:gd name="connsiteX107" fmla="*/ 353810 w 1036210"/>
              <a:gd name="connsiteY107" fmla="*/ 1233867 h 1335540"/>
              <a:gd name="connsiteX108" fmla="*/ 351781 w 1036210"/>
              <a:gd name="connsiteY108" fmla="*/ 1231724 h 1335540"/>
              <a:gd name="connsiteX109" fmla="*/ 349921 w 1036210"/>
              <a:gd name="connsiteY109" fmla="*/ 1229415 h 1335540"/>
              <a:gd name="connsiteX110" fmla="*/ 348399 w 1036210"/>
              <a:gd name="connsiteY110" fmla="*/ 1226776 h 1335540"/>
              <a:gd name="connsiteX111" fmla="*/ 346878 w 1036210"/>
              <a:gd name="connsiteY111" fmla="*/ 1224138 h 1335540"/>
              <a:gd name="connsiteX112" fmla="*/ 345864 w 1036210"/>
              <a:gd name="connsiteY112" fmla="*/ 1221169 h 1335540"/>
              <a:gd name="connsiteX113" fmla="*/ 345018 w 1036210"/>
              <a:gd name="connsiteY113" fmla="*/ 1218201 h 1335540"/>
              <a:gd name="connsiteX114" fmla="*/ 344680 w 1036210"/>
              <a:gd name="connsiteY114" fmla="*/ 1215068 h 1335540"/>
              <a:gd name="connsiteX115" fmla="*/ 344511 w 1036210"/>
              <a:gd name="connsiteY115" fmla="*/ 1211935 h 1335540"/>
              <a:gd name="connsiteX116" fmla="*/ 344680 w 1036210"/>
              <a:gd name="connsiteY116" fmla="*/ 1208801 h 1335540"/>
              <a:gd name="connsiteX117" fmla="*/ 345018 w 1036210"/>
              <a:gd name="connsiteY117" fmla="*/ 1205668 h 1335540"/>
              <a:gd name="connsiteX118" fmla="*/ 345864 w 1036210"/>
              <a:gd name="connsiteY118" fmla="*/ 1202700 h 1335540"/>
              <a:gd name="connsiteX119" fmla="*/ 346878 w 1036210"/>
              <a:gd name="connsiteY119" fmla="*/ 1199896 h 1335540"/>
              <a:gd name="connsiteX120" fmla="*/ 348399 w 1036210"/>
              <a:gd name="connsiteY120" fmla="*/ 1197093 h 1335540"/>
              <a:gd name="connsiteX121" fmla="*/ 349921 w 1036210"/>
              <a:gd name="connsiteY121" fmla="*/ 1194619 h 1335540"/>
              <a:gd name="connsiteX122" fmla="*/ 351781 w 1036210"/>
              <a:gd name="connsiteY122" fmla="*/ 1192311 h 1335540"/>
              <a:gd name="connsiteX123" fmla="*/ 353810 w 1036210"/>
              <a:gd name="connsiteY123" fmla="*/ 1190002 h 1335540"/>
              <a:gd name="connsiteX124" fmla="*/ 356009 w 1036210"/>
              <a:gd name="connsiteY124" fmla="*/ 1188023 h 1335540"/>
              <a:gd name="connsiteX125" fmla="*/ 358544 w 1036210"/>
              <a:gd name="connsiteY125" fmla="*/ 1186209 h 1335540"/>
              <a:gd name="connsiteX126" fmla="*/ 361250 w 1036210"/>
              <a:gd name="connsiteY126" fmla="*/ 1184560 h 1335540"/>
              <a:gd name="connsiteX127" fmla="*/ 363956 w 1036210"/>
              <a:gd name="connsiteY127" fmla="*/ 1183405 h 1335540"/>
              <a:gd name="connsiteX128" fmla="*/ 366830 w 1036210"/>
              <a:gd name="connsiteY128" fmla="*/ 1182251 h 1335540"/>
              <a:gd name="connsiteX129" fmla="*/ 369873 w 1036210"/>
              <a:gd name="connsiteY129" fmla="*/ 1181592 h 1335540"/>
              <a:gd name="connsiteX130" fmla="*/ 373086 w 1036210"/>
              <a:gd name="connsiteY130" fmla="*/ 1181097 h 1335540"/>
              <a:gd name="connsiteX131" fmla="*/ 376299 w 1036210"/>
              <a:gd name="connsiteY131" fmla="*/ 1099129 h 1335540"/>
              <a:gd name="connsiteX132" fmla="*/ 643113 w 1036210"/>
              <a:gd name="connsiteY132" fmla="*/ 1099129 h 1335540"/>
              <a:gd name="connsiteX133" fmla="*/ 646326 w 1036210"/>
              <a:gd name="connsiteY133" fmla="*/ 1099294 h 1335540"/>
              <a:gd name="connsiteX134" fmla="*/ 649539 w 1036210"/>
              <a:gd name="connsiteY134" fmla="*/ 1099625 h 1335540"/>
              <a:gd name="connsiteX135" fmla="*/ 652582 w 1036210"/>
              <a:gd name="connsiteY135" fmla="*/ 1100452 h 1335540"/>
              <a:gd name="connsiteX136" fmla="*/ 655456 w 1036210"/>
              <a:gd name="connsiteY136" fmla="*/ 1101609 h 1335540"/>
              <a:gd name="connsiteX137" fmla="*/ 658162 w 1036210"/>
              <a:gd name="connsiteY137" fmla="*/ 1102932 h 1335540"/>
              <a:gd name="connsiteX138" fmla="*/ 661036 w 1036210"/>
              <a:gd name="connsiteY138" fmla="*/ 1104420 h 1335540"/>
              <a:gd name="connsiteX139" fmla="*/ 663403 w 1036210"/>
              <a:gd name="connsiteY139" fmla="*/ 1106239 h 1335540"/>
              <a:gd name="connsiteX140" fmla="*/ 665601 w 1036210"/>
              <a:gd name="connsiteY140" fmla="*/ 1108223 h 1335540"/>
              <a:gd name="connsiteX141" fmla="*/ 667799 w 1036210"/>
              <a:gd name="connsiteY141" fmla="*/ 1110373 h 1335540"/>
              <a:gd name="connsiteX142" fmla="*/ 669490 w 1036210"/>
              <a:gd name="connsiteY142" fmla="*/ 1112853 h 1335540"/>
              <a:gd name="connsiteX143" fmla="*/ 671012 w 1036210"/>
              <a:gd name="connsiteY143" fmla="*/ 1115498 h 1335540"/>
              <a:gd name="connsiteX144" fmla="*/ 672365 w 1036210"/>
              <a:gd name="connsiteY144" fmla="*/ 1118144 h 1335540"/>
              <a:gd name="connsiteX145" fmla="*/ 673548 w 1036210"/>
              <a:gd name="connsiteY145" fmla="*/ 1120955 h 1335540"/>
              <a:gd name="connsiteX146" fmla="*/ 674394 w 1036210"/>
              <a:gd name="connsiteY146" fmla="*/ 1123931 h 1335540"/>
              <a:gd name="connsiteX147" fmla="*/ 674732 w 1036210"/>
              <a:gd name="connsiteY147" fmla="*/ 1127072 h 1335540"/>
              <a:gd name="connsiteX148" fmla="*/ 674901 w 1036210"/>
              <a:gd name="connsiteY148" fmla="*/ 1130214 h 1335540"/>
              <a:gd name="connsiteX149" fmla="*/ 674732 w 1036210"/>
              <a:gd name="connsiteY149" fmla="*/ 1133521 h 1335540"/>
              <a:gd name="connsiteX150" fmla="*/ 674394 w 1036210"/>
              <a:gd name="connsiteY150" fmla="*/ 1136497 h 1335540"/>
              <a:gd name="connsiteX151" fmla="*/ 673548 w 1036210"/>
              <a:gd name="connsiteY151" fmla="*/ 1139474 h 1335540"/>
              <a:gd name="connsiteX152" fmla="*/ 672365 w 1036210"/>
              <a:gd name="connsiteY152" fmla="*/ 1142284 h 1335540"/>
              <a:gd name="connsiteX153" fmla="*/ 671012 w 1036210"/>
              <a:gd name="connsiteY153" fmla="*/ 1145095 h 1335540"/>
              <a:gd name="connsiteX154" fmla="*/ 669490 w 1036210"/>
              <a:gd name="connsiteY154" fmla="*/ 1147575 h 1335540"/>
              <a:gd name="connsiteX155" fmla="*/ 667799 w 1036210"/>
              <a:gd name="connsiteY155" fmla="*/ 1150221 h 1335540"/>
              <a:gd name="connsiteX156" fmla="*/ 665601 w 1036210"/>
              <a:gd name="connsiteY156" fmla="*/ 1152371 h 1335540"/>
              <a:gd name="connsiteX157" fmla="*/ 663403 w 1036210"/>
              <a:gd name="connsiteY157" fmla="*/ 1154189 h 1335540"/>
              <a:gd name="connsiteX158" fmla="*/ 661036 w 1036210"/>
              <a:gd name="connsiteY158" fmla="*/ 1156008 h 1335540"/>
              <a:gd name="connsiteX159" fmla="*/ 658162 w 1036210"/>
              <a:gd name="connsiteY159" fmla="*/ 1157662 h 1335540"/>
              <a:gd name="connsiteX160" fmla="*/ 655456 w 1036210"/>
              <a:gd name="connsiteY160" fmla="*/ 1158985 h 1335540"/>
              <a:gd name="connsiteX161" fmla="*/ 652582 w 1036210"/>
              <a:gd name="connsiteY161" fmla="*/ 1159977 h 1335540"/>
              <a:gd name="connsiteX162" fmla="*/ 649539 w 1036210"/>
              <a:gd name="connsiteY162" fmla="*/ 1160638 h 1335540"/>
              <a:gd name="connsiteX163" fmla="*/ 646326 w 1036210"/>
              <a:gd name="connsiteY163" fmla="*/ 1161134 h 1335540"/>
              <a:gd name="connsiteX164" fmla="*/ 643113 w 1036210"/>
              <a:gd name="connsiteY164" fmla="*/ 1161299 h 1335540"/>
              <a:gd name="connsiteX165" fmla="*/ 376299 w 1036210"/>
              <a:gd name="connsiteY165" fmla="*/ 1161299 h 1335540"/>
              <a:gd name="connsiteX166" fmla="*/ 373086 w 1036210"/>
              <a:gd name="connsiteY166" fmla="*/ 1161134 h 1335540"/>
              <a:gd name="connsiteX167" fmla="*/ 369873 w 1036210"/>
              <a:gd name="connsiteY167" fmla="*/ 1160638 h 1335540"/>
              <a:gd name="connsiteX168" fmla="*/ 366830 w 1036210"/>
              <a:gd name="connsiteY168" fmla="*/ 1159977 h 1335540"/>
              <a:gd name="connsiteX169" fmla="*/ 363956 w 1036210"/>
              <a:gd name="connsiteY169" fmla="*/ 1158985 h 1335540"/>
              <a:gd name="connsiteX170" fmla="*/ 361250 w 1036210"/>
              <a:gd name="connsiteY170" fmla="*/ 1157662 h 1335540"/>
              <a:gd name="connsiteX171" fmla="*/ 358544 w 1036210"/>
              <a:gd name="connsiteY171" fmla="*/ 1156008 h 1335540"/>
              <a:gd name="connsiteX172" fmla="*/ 356009 w 1036210"/>
              <a:gd name="connsiteY172" fmla="*/ 1154189 h 1335540"/>
              <a:gd name="connsiteX173" fmla="*/ 353810 w 1036210"/>
              <a:gd name="connsiteY173" fmla="*/ 1152371 h 1335540"/>
              <a:gd name="connsiteX174" fmla="*/ 351781 w 1036210"/>
              <a:gd name="connsiteY174" fmla="*/ 1150221 h 1335540"/>
              <a:gd name="connsiteX175" fmla="*/ 349921 w 1036210"/>
              <a:gd name="connsiteY175" fmla="*/ 1147575 h 1335540"/>
              <a:gd name="connsiteX176" fmla="*/ 348399 w 1036210"/>
              <a:gd name="connsiteY176" fmla="*/ 1145095 h 1335540"/>
              <a:gd name="connsiteX177" fmla="*/ 346878 w 1036210"/>
              <a:gd name="connsiteY177" fmla="*/ 1142284 h 1335540"/>
              <a:gd name="connsiteX178" fmla="*/ 345864 w 1036210"/>
              <a:gd name="connsiteY178" fmla="*/ 1139474 h 1335540"/>
              <a:gd name="connsiteX179" fmla="*/ 345018 w 1036210"/>
              <a:gd name="connsiteY179" fmla="*/ 1136497 h 1335540"/>
              <a:gd name="connsiteX180" fmla="*/ 344680 w 1036210"/>
              <a:gd name="connsiteY180" fmla="*/ 1133521 h 1335540"/>
              <a:gd name="connsiteX181" fmla="*/ 344511 w 1036210"/>
              <a:gd name="connsiteY181" fmla="*/ 1130214 h 1335540"/>
              <a:gd name="connsiteX182" fmla="*/ 344680 w 1036210"/>
              <a:gd name="connsiteY182" fmla="*/ 1127072 h 1335540"/>
              <a:gd name="connsiteX183" fmla="*/ 345018 w 1036210"/>
              <a:gd name="connsiteY183" fmla="*/ 1123931 h 1335540"/>
              <a:gd name="connsiteX184" fmla="*/ 345864 w 1036210"/>
              <a:gd name="connsiteY184" fmla="*/ 1120955 h 1335540"/>
              <a:gd name="connsiteX185" fmla="*/ 346878 w 1036210"/>
              <a:gd name="connsiteY185" fmla="*/ 1118144 h 1335540"/>
              <a:gd name="connsiteX186" fmla="*/ 348399 w 1036210"/>
              <a:gd name="connsiteY186" fmla="*/ 1115498 h 1335540"/>
              <a:gd name="connsiteX187" fmla="*/ 349921 w 1036210"/>
              <a:gd name="connsiteY187" fmla="*/ 1112853 h 1335540"/>
              <a:gd name="connsiteX188" fmla="*/ 351781 w 1036210"/>
              <a:gd name="connsiteY188" fmla="*/ 1110373 h 1335540"/>
              <a:gd name="connsiteX189" fmla="*/ 353810 w 1036210"/>
              <a:gd name="connsiteY189" fmla="*/ 1108223 h 1335540"/>
              <a:gd name="connsiteX190" fmla="*/ 356009 w 1036210"/>
              <a:gd name="connsiteY190" fmla="*/ 1106239 h 1335540"/>
              <a:gd name="connsiteX191" fmla="*/ 358544 w 1036210"/>
              <a:gd name="connsiteY191" fmla="*/ 1104420 h 1335540"/>
              <a:gd name="connsiteX192" fmla="*/ 361250 w 1036210"/>
              <a:gd name="connsiteY192" fmla="*/ 1102932 h 1335540"/>
              <a:gd name="connsiteX193" fmla="*/ 363956 w 1036210"/>
              <a:gd name="connsiteY193" fmla="*/ 1101609 h 1335540"/>
              <a:gd name="connsiteX194" fmla="*/ 366830 w 1036210"/>
              <a:gd name="connsiteY194" fmla="*/ 1100452 h 1335540"/>
              <a:gd name="connsiteX195" fmla="*/ 369873 w 1036210"/>
              <a:gd name="connsiteY195" fmla="*/ 1099625 h 1335540"/>
              <a:gd name="connsiteX196" fmla="*/ 373086 w 1036210"/>
              <a:gd name="connsiteY196" fmla="*/ 1099294 h 1335540"/>
              <a:gd name="connsiteX197" fmla="*/ 794884 w 1036210"/>
              <a:gd name="connsiteY197" fmla="*/ 755120 h 1335540"/>
              <a:gd name="connsiteX198" fmla="*/ 794884 w 1036210"/>
              <a:gd name="connsiteY198" fmla="*/ 755447 h 1335540"/>
              <a:gd name="connsiteX199" fmla="*/ 794545 w 1036210"/>
              <a:gd name="connsiteY199" fmla="*/ 755774 h 1335540"/>
              <a:gd name="connsiteX200" fmla="*/ 796620 w 1036210"/>
              <a:gd name="connsiteY200" fmla="*/ 749272 h 1335540"/>
              <a:gd name="connsiteX201" fmla="*/ 796577 w 1036210"/>
              <a:gd name="connsiteY201" fmla="*/ 749886 h 1335540"/>
              <a:gd name="connsiteX202" fmla="*/ 796239 w 1036210"/>
              <a:gd name="connsiteY202" fmla="*/ 752176 h 1335540"/>
              <a:gd name="connsiteX203" fmla="*/ 795730 w 1036210"/>
              <a:gd name="connsiteY203" fmla="*/ 753811 h 1335540"/>
              <a:gd name="connsiteX204" fmla="*/ 795392 w 1036210"/>
              <a:gd name="connsiteY204" fmla="*/ 754466 h 1335540"/>
              <a:gd name="connsiteX205" fmla="*/ 795053 w 1036210"/>
              <a:gd name="connsiteY205" fmla="*/ 754956 h 1335540"/>
              <a:gd name="connsiteX206" fmla="*/ 794884 w 1036210"/>
              <a:gd name="connsiteY206" fmla="*/ 755120 h 1335540"/>
              <a:gd name="connsiteX207" fmla="*/ 794037 w 1036210"/>
              <a:gd name="connsiteY207" fmla="*/ 756592 h 1335540"/>
              <a:gd name="connsiteX208" fmla="*/ 793190 w 1036210"/>
              <a:gd name="connsiteY208" fmla="*/ 757573 h 1335540"/>
              <a:gd name="connsiteX209" fmla="*/ 794545 w 1036210"/>
              <a:gd name="connsiteY209" fmla="*/ 755283 h 1335540"/>
              <a:gd name="connsiteX210" fmla="*/ 795561 w 1036210"/>
              <a:gd name="connsiteY210" fmla="*/ 753157 h 1335540"/>
              <a:gd name="connsiteX211" fmla="*/ 796239 w 1036210"/>
              <a:gd name="connsiteY211" fmla="*/ 751358 h 1335540"/>
              <a:gd name="connsiteX212" fmla="*/ 796577 w 1036210"/>
              <a:gd name="connsiteY212" fmla="*/ 749559 h 1335540"/>
              <a:gd name="connsiteX213" fmla="*/ 796747 w 1036210"/>
              <a:gd name="connsiteY213" fmla="*/ 747269 h 1335540"/>
              <a:gd name="connsiteX214" fmla="*/ 796916 w 1036210"/>
              <a:gd name="connsiteY214" fmla="*/ 747596 h 1335540"/>
              <a:gd name="connsiteX215" fmla="*/ 796747 w 1036210"/>
              <a:gd name="connsiteY215" fmla="*/ 748414 h 1335540"/>
              <a:gd name="connsiteX216" fmla="*/ 796620 w 1036210"/>
              <a:gd name="connsiteY216" fmla="*/ 749272 h 1335540"/>
              <a:gd name="connsiteX217" fmla="*/ 796747 w 1036210"/>
              <a:gd name="connsiteY217" fmla="*/ 747432 h 1335540"/>
              <a:gd name="connsiteX218" fmla="*/ 767594 w 1036210"/>
              <a:gd name="connsiteY218" fmla="*/ 747128 h 1335540"/>
              <a:gd name="connsiteX219" fmla="*/ 767449 w 1036210"/>
              <a:gd name="connsiteY219" fmla="*/ 749231 h 1335540"/>
              <a:gd name="connsiteX220" fmla="*/ 767449 w 1036210"/>
              <a:gd name="connsiteY220" fmla="*/ 749068 h 1335540"/>
              <a:gd name="connsiteX221" fmla="*/ 767449 w 1036210"/>
              <a:gd name="connsiteY221" fmla="*/ 748250 h 1335540"/>
              <a:gd name="connsiteX222" fmla="*/ 769956 w 1036210"/>
              <a:gd name="connsiteY222" fmla="*/ 740595 h 1335540"/>
              <a:gd name="connsiteX223" fmla="*/ 769650 w 1036210"/>
              <a:gd name="connsiteY223" fmla="*/ 741053 h 1335540"/>
              <a:gd name="connsiteX224" fmla="*/ 768634 w 1036210"/>
              <a:gd name="connsiteY224" fmla="*/ 743179 h 1335540"/>
              <a:gd name="connsiteX225" fmla="*/ 767957 w 1036210"/>
              <a:gd name="connsiteY225" fmla="*/ 745306 h 1335540"/>
              <a:gd name="connsiteX226" fmla="*/ 767618 w 1036210"/>
              <a:gd name="connsiteY226" fmla="*/ 746941 h 1335540"/>
              <a:gd name="connsiteX227" fmla="*/ 767594 w 1036210"/>
              <a:gd name="connsiteY227" fmla="*/ 747128 h 1335540"/>
              <a:gd name="connsiteX228" fmla="*/ 767618 w 1036210"/>
              <a:gd name="connsiteY228" fmla="*/ 746778 h 1335540"/>
              <a:gd name="connsiteX229" fmla="*/ 767957 w 1036210"/>
              <a:gd name="connsiteY229" fmla="*/ 744815 h 1335540"/>
              <a:gd name="connsiteX230" fmla="*/ 768465 w 1036210"/>
              <a:gd name="connsiteY230" fmla="*/ 743016 h 1335540"/>
              <a:gd name="connsiteX231" fmla="*/ 768691 w 1036210"/>
              <a:gd name="connsiteY231" fmla="*/ 742634 h 1335540"/>
              <a:gd name="connsiteX232" fmla="*/ 768804 w 1036210"/>
              <a:gd name="connsiteY232" fmla="*/ 742525 h 1335540"/>
              <a:gd name="connsiteX233" fmla="*/ 768804 w 1036210"/>
              <a:gd name="connsiteY233" fmla="*/ 742443 h 1335540"/>
              <a:gd name="connsiteX234" fmla="*/ 769142 w 1036210"/>
              <a:gd name="connsiteY234" fmla="*/ 741871 h 1335540"/>
              <a:gd name="connsiteX235" fmla="*/ 769396 w 1036210"/>
              <a:gd name="connsiteY235" fmla="*/ 741380 h 1335540"/>
              <a:gd name="connsiteX236" fmla="*/ 769752 w 1036210"/>
              <a:gd name="connsiteY236" fmla="*/ 740791 h 1335540"/>
              <a:gd name="connsiteX237" fmla="*/ 770158 w 1036210"/>
              <a:gd name="connsiteY237" fmla="*/ 740290 h 1335540"/>
              <a:gd name="connsiteX238" fmla="*/ 770158 w 1036210"/>
              <a:gd name="connsiteY238" fmla="*/ 740399 h 1335540"/>
              <a:gd name="connsiteX239" fmla="*/ 769956 w 1036210"/>
              <a:gd name="connsiteY239" fmla="*/ 740595 h 1335540"/>
              <a:gd name="connsiteX240" fmla="*/ 1007792 w 1036210"/>
              <a:gd name="connsiteY240" fmla="*/ 303707 h 1335540"/>
              <a:gd name="connsiteX241" fmla="*/ 1036210 w 1036210"/>
              <a:gd name="connsiteY241" fmla="*/ 338777 h 1335540"/>
              <a:gd name="connsiteX242" fmla="*/ 941983 w 1036210"/>
              <a:gd name="connsiteY242" fmla="*/ 415129 h 1335540"/>
              <a:gd name="connsiteX243" fmla="*/ 913566 w 1036210"/>
              <a:gd name="connsiteY243" fmla="*/ 380058 h 1335540"/>
              <a:gd name="connsiteX244" fmla="*/ 28418 w 1036210"/>
              <a:gd name="connsiteY244" fmla="*/ 284751 h 1335540"/>
              <a:gd name="connsiteX245" fmla="*/ 122644 w 1036210"/>
              <a:gd name="connsiteY245" fmla="*/ 361103 h 1335540"/>
              <a:gd name="connsiteX246" fmla="*/ 94227 w 1036210"/>
              <a:gd name="connsiteY246" fmla="*/ 396174 h 1335540"/>
              <a:gd name="connsiteX247" fmla="*/ 0 w 1036210"/>
              <a:gd name="connsiteY247" fmla="*/ 319822 h 1335540"/>
              <a:gd name="connsiteX248" fmla="*/ 521216 w 1036210"/>
              <a:gd name="connsiteY248" fmla="*/ 260648 h 1335540"/>
              <a:gd name="connsiteX249" fmla="*/ 513426 w 1036210"/>
              <a:gd name="connsiteY249" fmla="*/ 260811 h 1335540"/>
              <a:gd name="connsiteX250" fmla="*/ 505636 w 1036210"/>
              <a:gd name="connsiteY250" fmla="*/ 261302 h 1335540"/>
              <a:gd name="connsiteX251" fmla="*/ 497846 w 1036210"/>
              <a:gd name="connsiteY251" fmla="*/ 261793 h 1335540"/>
              <a:gd name="connsiteX252" fmla="*/ 505636 w 1036210"/>
              <a:gd name="connsiteY252" fmla="*/ 262610 h 1335540"/>
              <a:gd name="connsiteX253" fmla="*/ 513257 w 1036210"/>
              <a:gd name="connsiteY253" fmla="*/ 263428 h 1335540"/>
              <a:gd name="connsiteX254" fmla="*/ 520877 w 1036210"/>
              <a:gd name="connsiteY254" fmla="*/ 264410 h 1335540"/>
              <a:gd name="connsiteX255" fmla="*/ 528667 w 1036210"/>
              <a:gd name="connsiteY255" fmla="*/ 265555 h 1335540"/>
              <a:gd name="connsiteX256" fmla="*/ 536288 w 1036210"/>
              <a:gd name="connsiteY256" fmla="*/ 267027 h 1335540"/>
              <a:gd name="connsiteX257" fmla="*/ 543740 w 1036210"/>
              <a:gd name="connsiteY257" fmla="*/ 268499 h 1335540"/>
              <a:gd name="connsiteX258" fmla="*/ 551191 w 1036210"/>
              <a:gd name="connsiteY258" fmla="*/ 270135 h 1335540"/>
              <a:gd name="connsiteX259" fmla="*/ 558642 w 1036210"/>
              <a:gd name="connsiteY259" fmla="*/ 271770 h 1335540"/>
              <a:gd name="connsiteX260" fmla="*/ 566263 w 1036210"/>
              <a:gd name="connsiteY260" fmla="*/ 273897 h 1335540"/>
              <a:gd name="connsiteX261" fmla="*/ 573545 w 1036210"/>
              <a:gd name="connsiteY261" fmla="*/ 275860 h 1335540"/>
              <a:gd name="connsiteX262" fmla="*/ 580827 w 1036210"/>
              <a:gd name="connsiteY262" fmla="*/ 277986 h 1335540"/>
              <a:gd name="connsiteX263" fmla="*/ 587939 w 1036210"/>
              <a:gd name="connsiteY263" fmla="*/ 280440 h 1335540"/>
              <a:gd name="connsiteX264" fmla="*/ 595052 w 1036210"/>
              <a:gd name="connsiteY264" fmla="*/ 282893 h 1335540"/>
              <a:gd name="connsiteX265" fmla="*/ 602165 w 1036210"/>
              <a:gd name="connsiteY265" fmla="*/ 285674 h 1335540"/>
              <a:gd name="connsiteX266" fmla="*/ 609108 w 1036210"/>
              <a:gd name="connsiteY266" fmla="*/ 288455 h 1335540"/>
              <a:gd name="connsiteX267" fmla="*/ 616052 w 1036210"/>
              <a:gd name="connsiteY267" fmla="*/ 291562 h 1335540"/>
              <a:gd name="connsiteX268" fmla="*/ 623164 w 1036210"/>
              <a:gd name="connsiteY268" fmla="*/ 294507 h 1335540"/>
              <a:gd name="connsiteX269" fmla="*/ 629938 w 1036210"/>
              <a:gd name="connsiteY269" fmla="*/ 297942 h 1335540"/>
              <a:gd name="connsiteX270" fmla="*/ 636542 w 1036210"/>
              <a:gd name="connsiteY270" fmla="*/ 301213 h 1335540"/>
              <a:gd name="connsiteX271" fmla="*/ 643147 w 1036210"/>
              <a:gd name="connsiteY271" fmla="*/ 304812 h 1335540"/>
              <a:gd name="connsiteX272" fmla="*/ 649751 w 1036210"/>
              <a:gd name="connsiteY272" fmla="*/ 308410 h 1335540"/>
              <a:gd name="connsiteX273" fmla="*/ 656187 w 1036210"/>
              <a:gd name="connsiteY273" fmla="*/ 312172 h 1335540"/>
              <a:gd name="connsiteX274" fmla="*/ 662453 w 1036210"/>
              <a:gd name="connsiteY274" fmla="*/ 316261 h 1335540"/>
              <a:gd name="connsiteX275" fmla="*/ 668719 w 1036210"/>
              <a:gd name="connsiteY275" fmla="*/ 320187 h 1335540"/>
              <a:gd name="connsiteX276" fmla="*/ 674816 w 1036210"/>
              <a:gd name="connsiteY276" fmla="*/ 324440 h 1335540"/>
              <a:gd name="connsiteX277" fmla="*/ 680912 w 1036210"/>
              <a:gd name="connsiteY277" fmla="*/ 328693 h 1335540"/>
              <a:gd name="connsiteX278" fmla="*/ 686839 w 1036210"/>
              <a:gd name="connsiteY278" fmla="*/ 333273 h 1335540"/>
              <a:gd name="connsiteX279" fmla="*/ 692597 w 1036210"/>
              <a:gd name="connsiteY279" fmla="*/ 337689 h 1335540"/>
              <a:gd name="connsiteX280" fmla="*/ 698355 w 1036210"/>
              <a:gd name="connsiteY280" fmla="*/ 342433 h 1335540"/>
              <a:gd name="connsiteX281" fmla="*/ 703774 w 1036210"/>
              <a:gd name="connsiteY281" fmla="*/ 347176 h 1335540"/>
              <a:gd name="connsiteX282" fmla="*/ 709362 w 1036210"/>
              <a:gd name="connsiteY282" fmla="*/ 352083 h 1335540"/>
              <a:gd name="connsiteX283" fmla="*/ 714612 w 1036210"/>
              <a:gd name="connsiteY283" fmla="*/ 356990 h 1335540"/>
              <a:gd name="connsiteX284" fmla="*/ 719862 w 1036210"/>
              <a:gd name="connsiteY284" fmla="*/ 362225 h 1335540"/>
              <a:gd name="connsiteX285" fmla="*/ 725112 w 1036210"/>
              <a:gd name="connsiteY285" fmla="*/ 367459 h 1335540"/>
              <a:gd name="connsiteX286" fmla="*/ 730023 w 1036210"/>
              <a:gd name="connsiteY286" fmla="*/ 372857 h 1335540"/>
              <a:gd name="connsiteX287" fmla="*/ 734765 w 1036210"/>
              <a:gd name="connsiteY287" fmla="*/ 378254 h 1335540"/>
              <a:gd name="connsiteX288" fmla="*/ 739507 w 1036210"/>
              <a:gd name="connsiteY288" fmla="*/ 383816 h 1335540"/>
              <a:gd name="connsiteX289" fmla="*/ 744248 w 1036210"/>
              <a:gd name="connsiteY289" fmla="*/ 389541 h 1335540"/>
              <a:gd name="connsiteX290" fmla="*/ 748651 w 1036210"/>
              <a:gd name="connsiteY290" fmla="*/ 395266 h 1335540"/>
              <a:gd name="connsiteX291" fmla="*/ 752885 w 1036210"/>
              <a:gd name="connsiteY291" fmla="*/ 401154 h 1335540"/>
              <a:gd name="connsiteX292" fmla="*/ 757119 w 1036210"/>
              <a:gd name="connsiteY292" fmla="*/ 407043 h 1335540"/>
              <a:gd name="connsiteX293" fmla="*/ 761352 w 1036210"/>
              <a:gd name="connsiteY293" fmla="*/ 412931 h 1335540"/>
              <a:gd name="connsiteX294" fmla="*/ 765078 w 1036210"/>
              <a:gd name="connsiteY294" fmla="*/ 418983 h 1335540"/>
              <a:gd name="connsiteX295" fmla="*/ 768973 w 1036210"/>
              <a:gd name="connsiteY295" fmla="*/ 425199 h 1335540"/>
              <a:gd name="connsiteX296" fmla="*/ 772529 w 1036210"/>
              <a:gd name="connsiteY296" fmla="*/ 431415 h 1335540"/>
              <a:gd name="connsiteX297" fmla="*/ 776086 w 1036210"/>
              <a:gd name="connsiteY297" fmla="*/ 437794 h 1335540"/>
              <a:gd name="connsiteX298" fmla="*/ 779473 w 1036210"/>
              <a:gd name="connsiteY298" fmla="*/ 444173 h 1335540"/>
              <a:gd name="connsiteX299" fmla="*/ 782521 w 1036210"/>
              <a:gd name="connsiteY299" fmla="*/ 450552 h 1335540"/>
              <a:gd name="connsiteX300" fmla="*/ 785739 w 1036210"/>
              <a:gd name="connsiteY300" fmla="*/ 457095 h 1335540"/>
              <a:gd name="connsiteX301" fmla="*/ 788448 w 1036210"/>
              <a:gd name="connsiteY301" fmla="*/ 463638 h 1335540"/>
              <a:gd name="connsiteX302" fmla="*/ 791158 w 1036210"/>
              <a:gd name="connsiteY302" fmla="*/ 470181 h 1335540"/>
              <a:gd name="connsiteX303" fmla="*/ 793698 w 1036210"/>
              <a:gd name="connsiteY303" fmla="*/ 476887 h 1335540"/>
              <a:gd name="connsiteX304" fmla="*/ 796069 w 1036210"/>
              <a:gd name="connsiteY304" fmla="*/ 483594 h 1335540"/>
              <a:gd name="connsiteX305" fmla="*/ 798440 w 1036210"/>
              <a:gd name="connsiteY305" fmla="*/ 490464 h 1335540"/>
              <a:gd name="connsiteX306" fmla="*/ 800472 w 1036210"/>
              <a:gd name="connsiteY306" fmla="*/ 497333 h 1335540"/>
              <a:gd name="connsiteX307" fmla="*/ 802335 w 1036210"/>
              <a:gd name="connsiteY307" fmla="*/ 504203 h 1335540"/>
              <a:gd name="connsiteX308" fmla="*/ 804029 w 1036210"/>
              <a:gd name="connsiteY308" fmla="*/ 511073 h 1335540"/>
              <a:gd name="connsiteX309" fmla="*/ 805722 w 1036210"/>
              <a:gd name="connsiteY309" fmla="*/ 517943 h 1335540"/>
              <a:gd name="connsiteX310" fmla="*/ 807246 w 1036210"/>
              <a:gd name="connsiteY310" fmla="*/ 524977 h 1335540"/>
              <a:gd name="connsiteX311" fmla="*/ 808432 w 1036210"/>
              <a:gd name="connsiteY311" fmla="*/ 532010 h 1335540"/>
              <a:gd name="connsiteX312" fmla="*/ 809448 w 1036210"/>
              <a:gd name="connsiteY312" fmla="*/ 539207 h 1335540"/>
              <a:gd name="connsiteX313" fmla="*/ 810464 w 1036210"/>
              <a:gd name="connsiteY313" fmla="*/ 546241 h 1335540"/>
              <a:gd name="connsiteX314" fmla="*/ 811311 w 1036210"/>
              <a:gd name="connsiteY314" fmla="*/ 553274 h 1335540"/>
              <a:gd name="connsiteX315" fmla="*/ 811988 w 1036210"/>
              <a:gd name="connsiteY315" fmla="*/ 560308 h 1335540"/>
              <a:gd name="connsiteX316" fmla="*/ 812327 w 1036210"/>
              <a:gd name="connsiteY316" fmla="*/ 567341 h 1335540"/>
              <a:gd name="connsiteX317" fmla="*/ 812665 w 1036210"/>
              <a:gd name="connsiteY317" fmla="*/ 574539 h 1335540"/>
              <a:gd name="connsiteX318" fmla="*/ 812835 w 1036210"/>
              <a:gd name="connsiteY318" fmla="*/ 581736 h 1335540"/>
              <a:gd name="connsiteX319" fmla="*/ 812665 w 1036210"/>
              <a:gd name="connsiteY319" fmla="*/ 588769 h 1335540"/>
              <a:gd name="connsiteX320" fmla="*/ 812496 w 1036210"/>
              <a:gd name="connsiteY320" fmla="*/ 595966 h 1335540"/>
              <a:gd name="connsiteX321" fmla="*/ 812157 w 1036210"/>
              <a:gd name="connsiteY321" fmla="*/ 603000 h 1335540"/>
              <a:gd name="connsiteX322" fmla="*/ 811649 w 1036210"/>
              <a:gd name="connsiteY322" fmla="*/ 610033 h 1335540"/>
              <a:gd name="connsiteX323" fmla="*/ 810972 w 1036210"/>
              <a:gd name="connsiteY323" fmla="*/ 617067 h 1335540"/>
              <a:gd name="connsiteX324" fmla="*/ 809956 w 1036210"/>
              <a:gd name="connsiteY324" fmla="*/ 624427 h 1335540"/>
              <a:gd name="connsiteX325" fmla="*/ 808940 w 1036210"/>
              <a:gd name="connsiteY325" fmla="*/ 631461 h 1335540"/>
              <a:gd name="connsiteX326" fmla="*/ 807754 w 1036210"/>
              <a:gd name="connsiteY326" fmla="*/ 638331 h 1335540"/>
              <a:gd name="connsiteX327" fmla="*/ 806569 w 1036210"/>
              <a:gd name="connsiteY327" fmla="*/ 645364 h 1335540"/>
              <a:gd name="connsiteX328" fmla="*/ 805045 w 1036210"/>
              <a:gd name="connsiteY328" fmla="*/ 652398 h 1335540"/>
              <a:gd name="connsiteX329" fmla="*/ 803182 w 1036210"/>
              <a:gd name="connsiteY329" fmla="*/ 659268 h 1335540"/>
              <a:gd name="connsiteX330" fmla="*/ 801488 w 1036210"/>
              <a:gd name="connsiteY330" fmla="*/ 666301 h 1335540"/>
              <a:gd name="connsiteX331" fmla="*/ 799456 w 1036210"/>
              <a:gd name="connsiteY331" fmla="*/ 673171 h 1335540"/>
              <a:gd name="connsiteX332" fmla="*/ 797255 w 1036210"/>
              <a:gd name="connsiteY332" fmla="*/ 679878 h 1335540"/>
              <a:gd name="connsiteX333" fmla="*/ 795053 w 1036210"/>
              <a:gd name="connsiteY333" fmla="*/ 686748 h 1335540"/>
              <a:gd name="connsiteX334" fmla="*/ 792513 w 1036210"/>
              <a:gd name="connsiteY334" fmla="*/ 693454 h 1335540"/>
              <a:gd name="connsiteX335" fmla="*/ 789803 w 1036210"/>
              <a:gd name="connsiteY335" fmla="*/ 700160 h 1335540"/>
              <a:gd name="connsiteX336" fmla="*/ 787094 w 1036210"/>
              <a:gd name="connsiteY336" fmla="*/ 706703 h 1335540"/>
              <a:gd name="connsiteX337" fmla="*/ 784045 w 1036210"/>
              <a:gd name="connsiteY337" fmla="*/ 713246 h 1335540"/>
              <a:gd name="connsiteX338" fmla="*/ 780997 w 1036210"/>
              <a:gd name="connsiteY338" fmla="*/ 719789 h 1335540"/>
              <a:gd name="connsiteX339" fmla="*/ 777610 w 1036210"/>
              <a:gd name="connsiteY339" fmla="*/ 726332 h 1335540"/>
              <a:gd name="connsiteX340" fmla="*/ 774392 w 1036210"/>
              <a:gd name="connsiteY340" fmla="*/ 732711 h 1335540"/>
              <a:gd name="connsiteX341" fmla="*/ 770666 w 1036210"/>
              <a:gd name="connsiteY341" fmla="*/ 738926 h 1335540"/>
              <a:gd name="connsiteX342" fmla="*/ 769933 w 1036210"/>
              <a:gd name="connsiteY342" fmla="*/ 740344 h 1335540"/>
              <a:gd name="connsiteX343" fmla="*/ 769650 w 1036210"/>
              <a:gd name="connsiteY343" fmla="*/ 740726 h 1335540"/>
              <a:gd name="connsiteX344" fmla="*/ 769820 w 1036210"/>
              <a:gd name="connsiteY344" fmla="*/ 740563 h 1335540"/>
              <a:gd name="connsiteX345" fmla="*/ 769933 w 1036210"/>
              <a:gd name="connsiteY345" fmla="*/ 740344 h 1335540"/>
              <a:gd name="connsiteX346" fmla="*/ 770497 w 1036210"/>
              <a:gd name="connsiteY346" fmla="*/ 739581 h 1335540"/>
              <a:gd name="connsiteX347" fmla="*/ 771175 w 1036210"/>
              <a:gd name="connsiteY347" fmla="*/ 738763 h 1335540"/>
              <a:gd name="connsiteX348" fmla="*/ 770158 w 1036210"/>
              <a:gd name="connsiteY348" fmla="*/ 740290 h 1335540"/>
              <a:gd name="connsiteX349" fmla="*/ 770158 w 1036210"/>
              <a:gd name="connsiteY349" fmla="*/ 740235 h 1335540"/>
              <a:gd name="connsiteX350" fmla="*/ 769989 w 1036210"/>
              <a:gd name="connsiteY350" fmla="*/ 740399 h 1335540"/>
              <a:gd name="connsiteX351" fmla="*/ 769752 w 1036210"/>
              <a:gd name="connsiteY351" fmla="*/ 740791 h 1335540"/>
              <a:gd name="connsiteX352" fmla="*/ 769650 w 1036210"/>
              <a:gd name="connsiteY352" fmla="*/ 740889 h 1335540"/>
              <a:gd name="connsiteX353" fmla="*/ 769396 w 1036210"/>
              <a:gd name="connsiteY353" fmla="*/ 741380 h 1335540"/>
              <a:gd name="connsiteX354" fmla="*/ 768804 w 1036210"/>
              <a:gd name="connsiteY354" fmla="*/ 742361 h 1335540"/>
              <a:gd name="connsiteX355" fmla="*/ 768804 w 1036210"/>
              <a:gd name="connsiteY355" fmla="*/ 742443 h 1335540"/>
              <a:gd name="connsiteX356" fmla="*/ 768691 w 1036210"/>
              <a:gd name="connsiteY356" fmla="*/ 742634 h 1335540"/>
              <a:gd name="connsiteX357" fmla="*/ 768465 w 1036210"/>
              <a:gd name="connsiteY357" fmla="*/ 742852 h 1335540"/>
              <a:gd name="connsiteX358" fmla="*/ 766941 w 1036210"/>
              <a:gd name="connsiteY358" fmla="*/ 746124 h 1335540"/>
              <a:gd name="connsiteX359" fmla="*/ 763554 w 1036210"/>
              <a:gd name="connsiteY359" fmla="*/ 752339 h 1335540"/>
              <a:gd name="connsiteX360" fmla="*/ 759828 w 1036210"/>
              <a:gd name="connsiteY360" fmla="*/ 758555 h 1335540"/>
              <a:gd name="connsiteX361" fmla="*/ 756272 w 1036210"/>
              <a:gd name="connsiteY361" fmla="*/ 764771 h 1335540"/>
              <a:gd name="connsiteX362" fmla="*/ 752208 w 1036210"/>
              <a:gd name="connsiteY362" fmla="*/ 770823 h 1335540"/>
              <a:gd name="connsiteX363" fmla="*/ 748143 w 1036210"/>
              <a:gd name="connsiteY363" fmla="*/ 776875 h 1335540"/>
              <a:gd name="connsiteX364" fmla="*/ 743910 w 1036210"/>
              <a:gd name="connsiteY364" fmla="*/ 783090 h 1335540"/>
              <a:gd name="connsiteX365" fmla="*/ 739337 w 1036210"/>
              <a:gd name="connsiteY365" fmla="*/ 789142 h 1335540"/>
              <a:gd name="connsiteX366" fmla="*/ 730531 w 1036210"/>
              <a:gd name="connsiteY366" fmla="*/ 801247 h 1335540"/>
              <a:gd name="connsiteX367" fmla="*/ 721556 w 1036210"/>
              <a:gd name="connsiteY367" fmla="*/ 813678 h 1335540"/>
              <a:gd name="connsiteX368" fmla="*/ 717152 w 1036210"/>
              <a:gd name="connsiteY368" fmla="*/ 820057 h 1335540"/>
              <a:gd name="connsiteX369" fmla="*/ 712749 w 1036210"/>
              <a:gd name="connsiteY369" fmla="*/ 826600 h 1335540"/>
              <a:gd name="connsiteX370" fmla="*/ 708515 w 1036210"/>
              <a:gd name="connsiteY370" fmla="*/ 832979 h 1335540"/>
              <a:gd name="connsiteX371" fmla="*/ 704620 w 1036210"/>
              <a:gd name="connsiteY371" fmla="*/ 839686 h 1335540"/>
              <a:gd name="connsiteX372" fmla="*/ 700556 w 1036210"/>
              <a:gd name="connsiteY372" fmla="*/ 846392 h 1335540"/>
              <a:gd name="connsiteX373" fmla="*/ 696661 w 1036210"/>
              <a:gd name="connsiteY373" fmla="*/ 853098 h 1335540"/>
              <a:gd name="connsiteX374" fmla="*/ 693105 w 1036210"/>
              <a:gd name="connsiteY374" fmla="*/ 860295 h 1335540"/>
              <a:gd name="connsiteX375" fmla="*/ 689549 w 1036210"/>
              <a:gd name="connsiteY375" fmla="*/ 867165 h 1335540"/>
              <a:gd name="connsiteX376" fmla="*/ 686500 w 1036210"/>
              <a:gd name="connsiteY376" fmla="*/ 874362 h 1335540"/>
              <a:gd name="connsiteX377" fmla="*/ 683452 w 1036210"/>
              <a:gd name="connsiteY377" fmla="*/ 881396 h 1335540"/>
              <a:gd name="connsiteX378" fmla="*/ 680743 w 1036210"/>
              <a:gd name="connsiteY378" fmla="*/ 888757 h 1335540"/>
              <a:gd name="connsiteX379" fmla="*/ 678203 w 1036210"/>
              <a:gd name="connsiteY379" fmla="*/ 896281 h 1335540"/>
              <a:gd name="connsiteX380" fmla="*/ 676001 w 1036210"/>
              <a:gd name="connsiteY380" fmla="*/ 903642 h 1335540"/>
              <a:gd name="connsiteX381" fmla="*/ 673969 w 1036210"/>
              <a:gd name="connsiteY381" fmla="*/ 911002 h 1335540"/>
              <a:gd name="connsiteX382" fmla="*/ 672106 w 1036210"/>
              <a:gd name="connsiteY382" fmla="*/ 918526 h 1335540"/>
              <a:gd name="connsiteX383" fmla="*/ 670582 w 1036210"/>
              <a:gd name="connsiteY383" fmla="*/ 926051 h 1335540"/>
              <a:gd name="connsiteX384" fmla="*/ 669227 w 1036210"/>
              <a:gd name="connsiteY384" fmla="*/ 933575 h 1335540"/>
              <a:gd name="connsiteX385" fmla="*/ 668211 w 1036210"/>
              <a:gd name="connsiteY385" fmla="*/ 941099 h 1335540"/>
              <a:gd name="connsiteX386" fmla="*/ 667364 w 1036210"/>
              <a:gd name="connsiteY386" fmla="*/ 948623 h 1335540"/>
              <a:gd name="connsiteX387" fmla="*/ 666687 w 1036210"/>
              <a:gd name="connsiteY387" fmla="*/ 956311 h 1335540"/>
              <a:gd name="connsiteX388" fmla="*/ 666009 w 1036210"/>
              <a:gd name="connsiteY388" fmla="*/ 963999 h 1335540"/>
              <a:gd name="connsiteX389" fmla="*/ 665840 w 1036210"/>
              <a:gd name="connsiteY389" fmla="*/ 971523 h 1335540"/>
              <a:gd name="connsiteX390" fmla="*/ 665671 w 1036210"/>
              <a:gd name="connsiteY390" fmla="*/ 979047 h 1335540"/>
              <a:gd name="connsiteX391" fmla="*/ 665840 w 1036210"/>
              <a:gd name="connsiteY391" fmla="*/ 986735 h 1335540"/>
              <a:gd name="connsiteX392" fmla="*/ 666179 w 1036210"/>
              <a:gd name="connsiteY392" fmla="*/ 994259 h 1335540"/>
              <a:gd name="connsiteX393" fmla="*/ 666687 w 1036210"/>
              <a:gd name="connsiteY393" fmla="*/ 1001784 h 1335540"/>
              <a:gd name="connsiteX394" fmla="*/ 667703 w 1036210"/>
              <a:gd name="connsiteY394" fmla="*/ 994259 h 1335540"/>
              <a:gd name="connsiteX395" fmla="*/ 668549 w 1036210"/>
              <a:gd name="connsiteY395" fmla="*/ 986899 h 1335540"/>
              <a:gd name="connsiteX396" fmla="*/ 669735 w 1036210"/>
              <a:gd name="connsiteY396" fmla="*/ 979374 h 1335540"/>
              <a:gd name="connsiteX397" fmla="*/ 670920 w 1036210"/>
              <a:gd name="connsiteY397" fmla="*/ 972014 h 1335540"/>
              <a:gd name="connsiteX398" fmla="*/ 672275 w 1036210"/>
              <a:gd name="connsiteY398" fmla="*/ 964653 h 1335540"/>
              <a:gd name="connsiteX399" fmla="*/ 673969 w 1036210"/>
              <a:gd name="connsiteY399" fmla="*/ 957293 h 1335540"/>
              <a:gd name="connsiteX400" fmla="*/ 675662 w 1036210"/>
              <a:gd name="connsiteY400" fmla="*/ 949932 h 1335540"/>
              <a:gd name="connsiteX401" fmla="*/ 677525 w 1036210"/>
              <a:gd name="connsiteY401" fmla="*/ 942898 h 1335540"/>
              <a:gd name="connsiteX402" fmla="*/ 679557 w 1036210"/>
              <a:gd name="connsiteY402" fmla="*/ 935701 h 1335540"/>
              <a:gd name="connsiteX403" fmla="*/ 681759 w 1036210"/>
              <a:gd name="connsiteY403" fmla="*/ 928668 h 1335540"/>
              <a:gd name="connsiteX404" fmla="*/ 683960 w 1036210"/>
              <a:gd name="connsiteY404" fmla="*/ 921634 h 1335540"/>
              <a:gd name="connsiteX405" fmla="*/ 686670 w 1036210"/>
              <a:gd name="connsiteY405" fmla="*/ 914764 h 1335540"/>
              <a:gd name="connsiteX406" fmla="*/ 689379 w 1036210"/>
              <a:gd name="connsiteY406" fmla="*/ 908058 h 1335540"/>
              <a:gd name="connsiteX407" fmla="*/ 692428 w 1036210"/>
              <a:gd name="connsiteY407" fmla="*/ 901188 h 1335540"/>
              <a:gd name="connsiteX408" fmla="*/ 695476 w 1036210"/>
              <a:gd name="connsiteY408" fmla="*/ 894482 h 1335540"/>
              <a:gd name="connsiteX409" fmla="*/ 698863 w 1036210"/>
              <a:gd name="connsiteY409" fmla="*/ 887939 h 1335540"/>
              <a:gd name="connsiteX410" fmla="*/ 702250 w 1036210"/>
              <a:gd name="connsiteY410" fmla="*/ 881396 h 1335540"/>
              <a:gd name="connsiteX411" fmla="*/ 705975 w 1036210"/>
              <a:gd name="connsiteY411" fmla="*/ 875180 h 1335540"/>
              <a:gd name="connsiteX412" fmla="*/ 709701 w 1036210"/>
              <a:gd name="connsiteY412" fmla="*/ 868801 h 1335540"/>
              <a:gd name="connsiteX413" fmla="*/ 713765 w 1036210"/>
              <a:gd name="connsiteY413" fmla="*/ 862749 h 1335540"/>
              <a:gd name="connsiteX414" fmla="*/ 717999 w 1036210"/>
              <a:gd name="connsiteY414" fmla="*/ 856697 h 1335540"/>
              <a:gd name="connsiteX415" fmla="*/ 722064 w 1036210"/>
              <a:gd name="connsiteY415" fmla="*/ 850645 h 1335540"/>
              <a:gd name="connsiteX416" fmla="*/ 726636 w 1036210"/>
              <a:gd name="connsiteY416" fmla="*/ 844756 h 1335540"/>
              <a:gd name="connsiteX417" fmla="*/ 731209 w 1036210"/>
              <a:gd name="connsiteY417" fmla="*/ 838868 h 1335540"/>
              <a:gd name="connsiteX418" fmla="*/ 740523 w 1036210"/>
              <a:gd name="connsiteY418" fmla="*/ 827254 h 1335540"/>
              <a:gd name="connsiteX419" fmla="*/ 750176 w 1036210"/>
              <a:gd name="connsiteY419" fmla="*/ 815641 h 1335540"/>
              <a:gd name="connsiteX420" fmla="*/ 759998 w 1036210"/>
              <a:gd name="connsiteY420" fmla="*/ 803864 h 1335540"/>
              <a:gd name="connsiteX421" fmla="*/ 769820 w 1036210"/>
              <a:gd name="connsiteY421" fmla="*/ 791923 h 1335540"/>
              <a:gd name="connsiteX422" fmla="*/ 774562 w 1036210"/>
              <a:gd name="connsiteY422" fmla="*/ 785708 h 1335540"/>
              <a:gd name="connsiteX423" fmla="*/ 779473 w 1036210"/>
              <a:gd name="connsiteY423" fmla="*/ 779328 h 1335540"/>
              <a:gd name="connsiteX424" fmla="*/ 783876 w 1036210"/>
              <a:gd name="connsiteY424" fmla="*/ 772949 h 1335540"/>
              <a:gd name="connsiteX425" fmla="*/ 788279 w 1036210"/>
              <a:gd name="connsiteY425" fmla="*/ 766243 h 1335540"/>
              <a:gd name="connsiteX426" fmla="*/ 790481 w 1036210"/>
              <a:gd name="connsiteY426" fmla="*/ 762971 h 1335540"/>
              <a:gd name="connsiteX427" fmla="*/ 792682 w 1036210"/>
              <a:gd name="connsiteY427" fmla="*/ 759373 h 1335540"/>
              <a:gd name="connsiteX428" fmla="*/ 794037 w 1036210"/>
              <a:gd name="connsiteY428" fmla="*/ 756756 h 1335540"/>
              <a:gd name="connsiteX429" fmla="*/ 794545 w 1036210"/>
              <a:gd name="connsiteY429" fmla="*/ 756101 h 1335540"/>
              <a:gd name="connsiteX430" fmla="*/ 794884 w 1036210"/>
              <a:gd name="connsiteY430" fmla="*/ 755447 h 1335540"/>
              <a:gd name="connsiteX431" fmla="*/ 795053 w 1036210"/>
              <a:gd name="connsiteY431" fmla="*/ 755120 h 1335540"/>
              <a:gd name="connsiteX432" fmla="*/ 795392 w 1036210"/>
              <a:gd name="connsiteY432" fmla="*/ 754466 h 1335540"/>
              <a:gd name="connsiteX433" fmla="*/ 796069 w 1036210"/>
              <a:gd name="connsiteY433" fmla="*/ 753484 h 1335540"/>
              <a:gd name="connsiteX434" fmla="*/ 800303 w 1036210"/>
              <a:gd name="connsiteY434" fmla="*/ 746778 h 1335540"/>
              <a:gd name="connsiteX435" fmla="*/ 804537 w 1036210"/>
              <a:gd name="connsiteY435" fmla="*/ 740071 h 1335540"/>
              <a:gd name="connsiteX436" fmla="*/ 808262 w 1036210"/>
              <a:gd name="connsiteY436" fmla="*/ 733202 h 1335540"/>
              <a:gd name="connsiteX437" fmla="*/ 811988 w 1036210"/>
              <a:gd name="connsiteY437" fmla="*/ 726004 h 1335540"/>
              <a:gd name="connsiteX438" fmla="*/ 815544 w 1036210"/>
              <a:gd name="connsiteY438" fmla="*/ 718971 h 1335540"/>
              <a:gd name="connsiteX439" fmla="*/ 818931 w 1036210"/>
              <a:gd name="connsiteY439" fmla="*/ 711774 h 1335540"/>
              <a:gd name="connsiteX440" fmla="*/ 821979 w 1036210"/>
              <a:gd name="connsiteY440" fmla="*/ 704577 h 1335540"/>
              <a:gd name="connsiteX441" fmla="*/ 825028 w 1036210"/>
              <a:gd name="connsiteY441" fmla="*/ 697380 h 1335540"/>
              <a:gd name="connsiteX442" fmla="*/ 827906 w 1036210"/>
              <a:gd name="connsiteY442" fmla="*/ 690019 h 1335540"/>
              <a:gd name="connsiteX443" fmla="*/ 830616 w 1036210"/>
              <a:gd name="connsiteY443" fmla="*/ 682331 h 1335540"/>
              <a:gd name="connsiteX444" fmla="*/ 832987 w 1036210"/>
              <a:gd name="connsiteY444" fmla="*/ 674971 h 1335540"/>
              <a:gd name="connsiteX445" fmla="*/ 835188 w 1036210"/>
              <a:gd name="connsiteY445" fmla="*/ 667283 h 1335540"/>
              <a:gd name="connsiteX446" fmla="*/ 837221 w 1036210"/>
              <a:gd name="connsiteY446" fmla="*/ 659595 h 1335540"/>
              <a:gd name="connsiteX447" fmla="*/ 839083 w 1036210"/>
              <a:gd name="connsiteY447" fmla="*/ 651907 h 1335540"/>
              <a:gd name="connsiteX448" fmla="*/ 840608 w 1036210"/>
              <a:gd name="connsiteY448" fmla="*/ 644219 h 1335540"/>
              <a:gd name="connsiteX449" fmla="*/ 842301 w 1036210"/>
              <a:gd name="connsiteY449" fmla="*/ 636532 h 1335540"/>
              <a:gd name="connsiteX450" fmla="*/ 843487 w 1036210"/>
              <a:gd name="connsiteY450" fmla="*/ 628680 h 1335540"/>
              <a:gd name="connsiteX451" fmla="*/ 844503 w 1036210"/>
              <a:gd name="connsiteY451" fmla="*/ 620829 h 1335540"/>
              <a:gd name="connsiteX452" fmla="*/ 845349 w 1036210"/>
              <a:gd name="connsiteY452" fmla="*/ 613141 h 1335540"/>
              <a:gd name="connsiteX453" fmla="*/ 846027 w 1036210"/>
              <a:gd name="connsiteY453" fmla="*/ 605126 h 1335540"/>
              <a:gd name="connsiteX454" fmla="*/ 846535 w 1036210"/>
              <a:gd name="connsiteY454" fmla="*/ 597275 h 1335540"/>
              <a:gd name="connsiteX455" fmla="*/ 846874 w 1036210"/>
              <a:gd name="connsiteY455" fmla="*/ 589423 h 1335540"/>
              <a:gd name="connsiteX456" fmla="*/ 846874 w 1036210"/>
              <a:gd name="connsiteY456" fmla="*/ 581572 h 1335540"/>
              <a:gd name="connsiteX457" fmla="*/ 846874 w 1036210"/>
              <a:gd name="connsiteY457" fmla="*/ 573557 h 1335540"/>
              <a:gd name="connsiteX458" fmla="*/ 846535 w 1036210"/>
              <a:gd name="connsiteY458" fmla="*/ 565869 h 1335540"/>
              <a:gd name="connsiteX459" fmla="*/ 846027 w 1036210"/>
              <a:gd name="connsiteY459" fmla="*/ 558018 h 1335540"/>
              <a:gd name="connsiteX460" fmla="*/ 845349 w 1036210"/>
              <a:gd name="connsiteY460" fmla="*/ 550003 h 1335540"/>
              <a:gd name="connsiteX461" fmla="*/ 844503 w 1036210"/>
              <a:gd name="connsiteY461" fmla="*/ 542152 h 1335540"/>
              <a:gd name="connsiteX462" fmla="*/ 843487 w 1036210"/>
              <a:gd name="connsiteY462" fmla="*/ 534464 h 1335540"/>
              <a:gd name="connsiteX463" fmla="*/ 842301 w 1036210"/>
              <a:gd name="connsiteY463" fmla="*/ 526449 h 1335540"/>
              <a:gd name="connsiteX464" fmla="*/ 840608 w 1036210"/>
              <a:gd name="connsiteY464" fmla="*/ 518761 h 1335540"/>
              <a:gd name="connsiteX465" fmla="*/ 839083 w 1036210"/>
              <a:gd name="connsiteY465" fmla="*/ 511073 h 1335540"/>
              <a:gd name="connsiteX466" fmla="*/ 837221 w 1036210"/>
              <a:gd name="connsiteY466" fmla="*/ 503386 h 1335540"/>
              <a:gd name="connsiteX467" fmla="*/ 835019 w 1036210"/>
              <a:gd name="connsiteY467" fmla="*/ 495698 h 1335540"/>
              <a:gd name="connsiteX468" fmla="*/ 832817 w 1036210"/>
              <a:gd name="connsiteY468" fmla="*/ 488174 h 1335540"/>
              <a:gd name="connsiteX469" fmla="*/ 830447 w 1036210"/>
              <a:gd name="connsiteY469" fmla="*/ 480649 h 1335540"/>
              <a:gd name="connsiteX470" fmla="*/ 827737 w 1036210"/>
              <a:gd name="connsiteY470" fmla="*/ 473289 h 1335540"/>
              <a:gd name="connsiteX471" fmla="*/ 825028 w 1036210"/>
              <a:gd name="connsiteY471" fmla="*/ 465764 h 1335540"/>
              <a:gd name="connsiteX472" fmla="*/ 821979 w 1036210"/>
              <a:gd name="connsiteY472" fmla="*/ 458404 h 1335540"/>
              <a:gd name="connsiteX473" fmla="*/ 818931 w 1036210"/>
              <a:gd name="connsiteY473" fmla="*/ 451207 h 1335540"/>
              <a:gd name="connsiteX474" fmla="*/ 815375 w 1036210"/>
              <a:gd name="connsiteY474" fmla="*/ 444010 h 1335540"/>
              <a:gd name="connsiteX475" fmla="*/ 811988 w 1036210"/>
              <a:gd name="connsiteY475" fmla="*/ 436976 h 1335540"/>
              <a:gd name="connsiteX476" fmla="*/ 808093 w 1036210"/>
              <a:gd name="connsiteY476" fmla="*/ 429943 h 1335540"/>
              <a:gd name="connsiteX477" fmla="*/ 804198 w 1036210"/>
              <a:gd name="connsiteY477" fmla="*/ 422909 h 1335540"/>
              <a:gd name="connsiteX478" fmla="*/ 800303 w 1036210"/>
              <a:gd name="connsiteY478" fmla="*/ 416039 h 1335540"/>
              <a:gd name="connsiteX479" fmla="*/ 795900 w 1036210"/>
              <a:gd name="connsiteY479" fmla="*/ 409333 h 1335540"/>
              <a:gd name="connsiteX480" fmla="*/ 791497 w 1036210"/>
              <a:gd name="connsiteY480" fmla="*/ 402790 h 1335540"/>
              <a:gd name="connsiteX481" fmla="*/ 787094 w 1036210"/>
              <a:gd name="connsiteY481" fmla="*/ 396247 h 1335540"/>
              <a:gd name="connsiteX482" fmla="*/ 782352 w 1036210"/>
              <a:gd name="connsiteY482" fmla="*/ 389868 h 1335540"/>
              <a:gd name="connsiteX483" fmla="*/ 777441 w 1036210"/>
              <a:gd name="connsiteY483" fmla="*/ 383652 h 1335540"/>
              <a:gd name="connsiteX484" fmla="*/ 772360 w 1036210"/>
              <a:gd name="connsiteY484" fmla="*/ 377437 h 1335540"/>
              <a:gd name="connsiteX485" fmla="*/ 767280 w 1036210"/>
              <a:gd name="connsiteY485" fmla="*/ 371548 h 1335540"/>
              <a:gd name="connsiteX486" fmla="*/ 761860 w 1036210"/>
              <a:gd name="connsiteY486" fmla="*/ 365496 h 1335540"/>
              <a:gd name="connsiteX487" fmla="*/ 756441 w 1036210"/>
              <a:gd name="connsiteY487" fmla="*/ 359771 h 1335540"/>
              <a:gd name="connsiteX488" fmla="*/ 750684 w 1036210"/>
              <a:gd name="connsiteY488" fmla="*/ 354210 h 1335540"/>
              <a:gd name="connsiteX489" fmla="*/ 744926 w 1036210"/>
              <a:gd name="connsiteY489" fmla="*/ 348648 h 1335540"/>
              <a:gd name="connsiteX490" fmla="*/ 738999 w 1036210"/>
              <a:gd name="connsiteY490" fmla="*/ 343250 h 1335540"/>
              <a:gd name="connsiteX491" fmla="*/ 732902 w 1036210"/>
              <a:gd name="connsiteY491" fmla="*/ 338016 h 1335540"/>
              <a:gd name="connsiteX492" fmla="*/ 726805 w 1036210"/>
              <a:gd name="connsiteY492" fmla="*/ 333109 h 1335540"/>
              <a:gd name="connsiteX493" fmla="*/ 720539 w 1036210"/>
              <a:gd name="connsiteY493" fmla="*/ 328202 h 1335540"/>
              <a:gd name="connsiteX494" fmla="*/ 714104 w 1036210"/>
              <a:gd name="connsiteY494" fmla="*/ 323295 h 1335540"/>
              <a:gd name="connsiteX495" fmla="*/ 707669 w 1036210"/>
              <a:gd name="connsiteY495" fmla="*/ 318715 h 1335540"/>
              <a:gd name="connsiteX496" fmla="*/ 701064 w 1036210"/>
              <a:gd name="connsiteY496" fmla="*/ 314135 h 1335540"/>
              <a:gd name="connsiteX497" fmla="*/ 694460 w 1036210"/>
              <a:gd name="connsiteY497" fmla="*/ 310046 h 1335540"/>
              <a:gd name="connsiteX498" fmla="*/ 687517 w 1036210"/>
              <a:gd name="connsiteY498" fmla="*/ 305793 h 1335540"/>
              <a:gd name="connsiteX499" fmla="*/ 680743 w 1036210"/>
              <a:gd name="connsiteY499" fmla="*/ 301867 h 1335540"/>
              <a:gd name="connsiteX500" fmla="*/ 673630 w 1036210"/>
              <a:gd name="connsiteY500" fmla="*/ 298105 h 1335540"/>
              <a:gd name="connsiteX501" fmla="*/ 666687 w 1036210"/>
              <a:gd name="connsiteY501" fmla="*/ 294343 h 1335540"/>
              <a:gd name="connsiteX502" fmla="*/ 659235 w 1036210"/>
              <a:gd name="connsiteY502" fmla="*/ 291072 h 1335540"/>
              <a:gd name="connsiteX503" fmla="*/ 652122 w 1036210"/>
              <a:gd name="connsiteY503" fmla="*/ 287637 h 1335540"/>
              <a:gd name="connsiteX504" fmla="*/ 644671 w 1036210"/>
              <a:gd name="connsiteY504" fmla="*/ 284692 h 1335540"/>
              <a:gd name="connsiteX505" fmla="*/ 637389 w 1036210"/>
              <a:gd name="connsiteY505" fmla="*/ 281585 h 1335540"/>
              <a:gd name="connsiteX506" fmla="*/ 629938 w 1036210"/>
              <a:gd name="connsiteY506" fmla="*/ 278967 h 1335540"/>
              <a:gd name="connsiteX507" fmla="*/ 622317 w 1036210"/>
              <a:gd name="connsiteY507" fmla="*/ 276350 h 1335540"/>
              <a:gd name="connsiteX508" fmla="*/ 614697 w 1036210"/>
              <a:gd name="connsiteY508" fmla="*/ 274060 h 1335540"/>
              <a:gd name="connsiteX509" fmla="*/ 607076 w 1036210"/>
              <a:gd name="connsiteY509" fmla="*/ 271770 h 1335540"/>
              <a:gd name="connsiteX510" fmla="*/ 599455 w 1036210"/>
              <a:gd name="connsiteY510" fmla="*/ 269807 h 1335540"/>
              <a:gd name="connsiteX511" fmla="*/ 591834 w 1036210"/>
              <a:gd name="connsiteY511" fmla="*/ 268172 h 1335540"/>
              <a:gd name="connsiteX512" fmla="*/ 583875 w 1036210"/>
              <a:gd name="connsiteY512" fmla="*/ 266536 h 1335540"/>
              <a:gd name="connsiteX513" fmla="*/ 576085 w 1036210"/>
              <a:gd name="connsiteY513" fmla="*/ 265064 h 1335540"/>
              <a:gd name="connsiteX514" fmla="*/ 568295 w 1036210"/>
              <a:gd name="connsiteY514" fmla="*/ 263919 h 1335540"/>
              <a:gd name="connsiteX515" fmla="*/ 560505 w 1036210"/>
              <a:gd name="connsiteY515" fmla="*/ 262774 h 1335540"/>
              <a:gd name="connsiteX516" fmla="*/ 552546 w 1036210"/>
              <a:gd name="connsiteY516" fmla="*/ 261956 h 1335540"/>
              <a:gd name="connsiteX517" fmla="*/ 544756 w 1036210"/>
              <a:gd name="connsiteY517" fmla="*/ 261465 h 1335540"/>
              <a:gd name="connsiteX518" fmla="*/ 536965 w 1036210"/>
              <a:gd name="connsiteY518" fmla="*/ 260975 h 1335540"/>
              <a:gd name="connsiteX519" fmla="*/ 529175 w 1036210"/>
              <a:gd name="connsiteY519" fmla="*/ 260811 h 1335540"/>
              <a:gd name="connsiteX520" fmla="*/ 509791 w 1036210"/>
              <a:gd name="connsiteY520" fmla="*/ 227108 h 1335540"/>
              <a:gd name="connsiteX521" fmla="*/ 518947 w 1036210"/>
              <a:gd name="connsiteY521" fmla="*/ 227272 h 1335540"/>
              <a:gd name="connsiteX522" fmla="*/ 528272 w 1036210"/>
              <a:gd name="connsiteY522" fmla="*/ 227599 h 1335540"/>
              <a:gd name="connsiteX523" fmla="*/ 537597 w 1036210"/>
              <a:gd name="connsiteY523" fmla="*/ 228254 h 1335540"/>
              <a:gd name="connsiteX524" fmla="*/ 546583 w 1036210"/>
              <a:gd name="connsiteY524" fmla="*/ 228908 h 1335540"/>
              <a:gd name="connsiteX525" fmla="*/ 555909 w 1036210"/>
              <a:gd name="connsiteY525" fmla="*/ 229890 h 1335540"/>
              <a:gd name="connsiteX526" fmla="*/ 564725 w 1036210"/>
              <a:gd name="connsiteY526" fmla="*/ 231199 h 1335540"/>
              <a:gd name="connsiteX527" fmla="*/ 573881 w 1036210"/>
              <a:gd name="connsiteY527" fmla="*/ 232672 h 1335540"/>
              <a:gd name="connsiteX528" fmla="*/ 582697 w 1036210"/>
              <a:gd name="connsiteY528" fmla="*/ 234308 h 1335540"/>
              <a:gd name="connsiteX529" fmla="*/ 591683 w 1036210"/>
              <a:gd name="connsiteY529" fmla="*/ 236272 h 1335540"/>
              <a:gd name="connsiteX530" fmla="*/ 600330 w 1036210"/>
              <a:gd name="connsiteY530" fmla="*/ 238235 h 1335540"/>
              <a:gd name="connsiteX531" fmla="*/ 608808 w 1036210"/>
              <a:gd name="connsiteY531" fmla="*/ 240363 h 1335540"/>
              <a:gd name="connsiteX532" fmla="*/ 617455 w 1036210"/>
              <a:gd name="connsiteY532" fmla="*/ 242981 h 1335540"/>
              <a:gd name="connsiteX533" fmla="*/ 625932 w 1036210"/>
              <a:gd name="connsiteY533" fmla="*/ 245599 h 1335540"/>
              <a:gd name="connsiteX534" fmla="*/ 634240 w 1036210"/>
              <a:gd name="connsiteY534" fmla="*/ 248545 h 1335540"/>
              <a:gd name="connsiteX535" fmla="*/ 642718 w 1036210"/>
              <a:gd name="connsiteY535" fmla="*/ 251490 h 1335540"/>
              <a:gd name="connsiteX536" fmla="*/ 650856 w 1036210"/>
              <a:gd name="connsiteY536" fmla="*/ 254763 h 1335540"/>
              <a:gd name="connsiteX537" fmla="*/ 658825 w 1036210"/>
              <a:gd name="connsiteY537" fmla="*/ 258036 h 1335540"/>
              <a:gd name="connsiteX538" fmla="*/ 666964 w 1036210"/>
              <a:gd name="connsiteY538" fmla="*/ 261799 h 1335540"/>
              <a:gd name="connsiteX539" fmla="*/ 674763 w 1036210"/>
              <a:gd name="connsiteY539" fmla="*/ 265400 h 1335540"/>
              <a:gd name="connsiteX540" fmla="*/ 682393 w 1036210"/>
              <a:gd name="connsiteY540" fmla="*/ 269491 h 1335540"/>
              <a:gd name="connsiteX541" fmla="*/ 690022 w 1036210"/>
              <a:gd name="connsiteY541" fmla="*/ 273581 h 1335540"/>
              <a:gd name="connsiteX542" fmla="*/ 697652 w 1036210"/>
              <a:gd name="connsiteY542" fmla="*/ 277836 h 1335540"/>
              <a:gd name="connsiteX543" fmla="*/ 705112 w 1036210"/>
              <a:gd name="connsiteY543" fmla="*/ 282254 h 1335540"/>
              <a:gd name="connsiteX544" fmla="*/ 712403 w 1036210"/>
              <a:gd name="connsiteY544" fmla="*/ 287000 h 1335540"/>
              <a:gd name="connsiteX545" fmla="*/ 719524 w 1036210"/>
              <a:gd name="connsiteY545" fmla="*/ 291745 h 1335540"/>
              <a:gd name="connsiteX546" fmla="*/ 726645 w 1036210"/>
              <a:gd name="connsiteY546" fmla="*/ 296818 h 1335540"/>
              <a:gd name="connsiteX547" fmla="*/ 733427 w 1036210"/>
              <a:gd name="connsiteY547" fmla="*/ 301727 h 1335540"/>
              <a:gd name="connsiteX548" fmla="*/ 740209 w 1036210"/>
              <a:gd name="connsiteY548" fmla="*/ 307127 h 1335540"/>
              <a:gd name="connsiteX549" fmla="*/ 746821 w 1036210"/>
              <a:gd name="connsiteY549" fmla="*/ 312528 h 1335540"/>
              <a:gd name="connsiteX550" fmla="*/ 753434 w 1036210"/>
              <a:gd name="connsiteY550" fmla="*/ 318091 h 1335540"/>
              <a:gd name="connsiteX551" fmla="*/ 759707 w 1036210"/>
              <a:gd name="connsiteY551" fmla="*/ 323818 h 1335540"/>
              <a:gd name="connsiteX552" fmla="*/ 765981 w 1036210"/>
              <a:gd name="connsiteY552" fmla="*/ 329710 h 1335540"/>
              <a:gd name="connsiteX553" fmla="*/ 772084 w 1036210"/>
              <a:gd name="connsiteY553" fmla="*/ 335764 h 1335540"/>
              <a:gd name="connsiteX554" fmla="*/ 778018 w 1036210"/>
              <a:gd name="connsiteY554" fmla="*/ 341818 h 1335540"/>
              <a:gd name="connsiteX555" fmla="*/ 783783 w 1036210"/>
              <a:gd name="connsiteY555" fmla="*/ 348200 h 1335540"/>
              <a:gd name="connsiteX556" fmla="*/ 789379 w 1036210"/>
              <a:gd name="connsiteY556" fmla="*/ 354582 h 1335540"/>
              <a:gd name="connsiteX557" fmla="*/ 794974 w 1036210"/>
              <a:gd name="connsiteY557" fmla="*/ 361128 h 1335540"/>
              <a:gd name="connsiteX558" fmla="*/ 800230 w 1036210"/>
              <a:gd name="connsiteY558" fmla="*/ 367673 h 1335540"/>
              <a:gd name="connsiteX559" fmla="*/ 805485 w 1036210"/>
              <a:gd name="connsiteY559" fmla="*/ 374546 h 1335540"/>
              <a:gd name="connsiteX560" fmla="*/ 810233 w 1036210"/>
              <a:gd name="connsiteY560" fmla="*/ 381583 h 1335540"/>
              <a:gd name="connsiteX561" fmla="*/ 815150 w 1036210"/>
              <a:gd name="connsiteY561" fmla="*/ 388619 h 1335540"/>
              <a:gd name="connsiteX562" fmla="*/ 819728 w 1036210"/>
              <a:gd name="connsiteY562" fmla="*/ 395655 h 1335540"/>
              <a:gd name="connsiteX563" fmla="*/ 824306 w 1036210"/>
              <a:gd name="connsiteY563" fmla="*/ 403020 h 1335540"/>
              <a:gd name="connsiteX564" fmla="*/ 828375 w 1036210"/>
              <a:gd name="connsiteY564" fmla="*/ 410383 h 1335540"/>
              <a:gd name="connsiteX565" fmla="*/ 832614 w 1036210"/>
              <a:gd name="connsiteY565" fmla="*/ 417911 h 1335540"/>
              <a:gd name="connsiteX566" fmla="*/ 836513 w 1036210"/>
              <a:gd name="connsiteY566" fmla="*/ 425438 h 1335540"/>
              <a:gd name="connsiteX567" fmla="*/ 840244 w 1036210"/>
              <a:gd name="connsiteY567" fmla="*/ 433129 h 1335540"/>
              <a:gd name="connsiteX568" fmla="*/ 843804 w 1036210"/>
              <a:gd name="connsiteY568" fmla="*/ 440820 h 1335540"/>
              <a:gd name="connsiteX569" fmla="*/ 847026 w 1036210"/>
              <a:gd name="connsiteY569" fmla="*/ 448838 h 1335540"/>
              <a:gd name="connsiteX570" fmla="*/ 850247 w 1036210"/>
              <a:gd name="connsiteY570" fmla="*/ 456857 h 1335540"/>
              <a:gd name="connsiteX571" fmla="*/ 853129 w 1036210"/>
              <a:gd name="connsiteY571" fmla="*/ 464875 h 1335540"/>
              <a:gd name="connsiteX572" fmla="*/ 856012 w 1036210"/>
              <a:gd name="connsiteY572" fmla="*/ 473220 h 1335540"/>
              <a:gd name="connsiteX573" fmla="*/ 858555 w 1036210"/>
              <a:gd name="connsiteY573" fmla="*/ 481402 h 1335540"/>
              <a:gd name="connsiteX574" fmla="*/ 860759 w 1036210"/>
              <a:gd name="connsiteY574" fmla="*/ 489584 h 1335540"/>
              <a:gd name="connsiteX575" fmla="*/ 862963 w 1036210"/>
              <a:gd name="connsiteY575" fmla="*/ 498093 h 1335540"/>
              <a:gd name="connsiteX576" fmla="*/ 864828 w 1036210"/>
              <a:gd name="connsiteY576" fmla="*/ 506603 h 1335540"/>
              <a:gd name="connsiteX577" fmla="*/ 866524 w 1036210"/>
              <a:gd name="connsiteY577" fmla="*/ 515275 h 1335540"/>
              <a:gd name="connsiteX578" fmla="*/ 868219 w 1036210"/>
              <a:gd name="connsiteY578" fmla="*/ 523948 h 1335540"/>
              <a:gd name="connsiteX579" fmla="*/ 869406 w 1036210"/>
              <a:gd name="connsiteY579" fmla="*/ 532457 h 1335540"/>
              <a:gd name="connsiteX580" fmla="*/ 870423 w 1036210"/>
              <a:gd name="connsiteY580" fmla="*/ 541457 h 1335540"/>
              <a:gd name="connsiteX581" fmla="*/ 871101 w 1036210"/>
              <a:gd name="connsiteY581" fmla="*/ 550130 h 1335540"/>
              <a:gd name="connsiteX582" fmla="*/ 871780 w 1036210"/>
              <a:gd name="connsiteY582" fmla="*/ 559130 h 1335540"/>
              <a:gd name="connsiteX583" fmla="*/ 872118 w 1036210"/>
              <a:gd name="connsiteY583" fmla="*/ 568130 h 1335540"/>
              <a:gd name="connsiteX584" fmla="*/ 872288 w 1036210"/>
              <a:gd name="connsiteY584" fmla="*/ 577131 h 1335540"/>
              <a:gd name="connsiteX585" fmla="*/ 872118 w 1036210"/>
              <a:gd name="connsiteY585" fmla="*/ 583349 h 1335540"/>
              <a:gd name="connsiteX586" fmla="*/ 871949 w 1036210"/>
              <a:gd name="connsiteY586" fmla="*/ 589567 h 1335540"/>
              <a:gd name="connsiteX587" fmla="*/ 871780 w 1036210"/>
              <a:gd name="connsiteY587" fmla="*/ 595622 h 1335540"/>
              <a:gd name="connsiteX588" fmla="*/ 871271 w 1036210"/>
              <a:gd name="connsiteY588" fmla="*/ 601676 h 1335540"/>
              <a:gd name="connsiteX589" fmla="*/ 870932 w 1036210"/>
              <a:gd name="connsiteY589" fmla="*/ 607895 h 1335540"/>
              <a:gd name="connsiteX590" fmla="*/ 870254 w 1036210"/>
              <a:gd name="connsiteY590" fmla="*/ 613949 h 1335540"/>
              <a:gd name="connsiteX591" fmla="*/ 869576 w 1036210"/>
              <a:gd name="connsiteY591" fmla="*/ 619840 h 1335540"/>
              <a:gd name="connsiteX592" fmla="*/ 868897 w 1036210"/>
              <a:gd name="connsiteY592" fmla="*/ 625895 h 1335540"/>
              <a:gd name="connsiteX593" fmla="*/ 867880 w 1036210"/>
              <a:gd name="connsiteY593" fmla="*/ 631786 h 1335540"/>
              <a:gd name="connsiteX594" fmla="*/ 866693 w 1036210"/>
              <a:gd name="connsiteY594" fmla="*/ 637677 h 1335540"/>
              <a:gd name="connsiteX595" fmla="*/ 865676 w 1036210"/>
              <a:gd name="connsiteY595" fmla="*/ 643567 h 1335540"/>
              <a:gd name="connsiteX596" fmla="*/ 864489 w 1036210"/>
              <a:gd name="connsiteY596" fmla="*/ 649459 h 1335540"/>
              <a:gd name="connsiteX597" fmla="*/ 863302 w 1036210"/>
              <a:gd name="connsiteY597" fmla="*/ 655350 h 1335540"/>
              <a:gd name="connsiteX598" fmla="*/ 861776 w 1036210"/>
              <a:gd name="connsiteY598" fmla="*/ 661077 h 1335540"/>
              <a:gd name="connsiteX599" fmla="*/ 860250 w 1036210"/>
              <a:gd name="connsiteY599" fmla="*/ 666804 h 1335540"/>
              <a:gd name="connsiteX600" fmla="*/ 858555 w 1036210"/>
              <a:gd name="connsiteY600" fmla="*/ 672532 h 1335540"/>
              <a:gd name="connsiteX601" fmla="*/ 855164 w 1036210"/>
              <a:gd name="connsiteY601" fmla="*/ 683659 h 1335540"/>
              <a:gd name="connsiteX602" fmla="*/ 851264 w 1036210"/>
              <a:gd name="connsiteY602" fmla="*/ 694786 h 1335540"/>
              <a:gd name="connsiteX603" fmla="*/ 846856 w 1036210"/>
              <a:gd name="connsiteY603" fmla="*/ 705750 h 1335540"/>
              <a:gd name="connsiteX604" fmla="*/ 842448 w 1036210"/>
              <a:gd name="connsiteY604" fmla="*/ 716550 h 1335540"/>
              <a:gd name="connsiteX605" fmla="*/ 837361 w 1036210"/>
              <a:gd name="connsiteY605" fmla="*/ 727187 h 1335540"/>
              <a:gd name="connsiteX606" fmla="*/ 831935 w 1036210"/>
              <a:gd name="connsiteY606" fmla="*/ 737496 h 1335540"/>
              <a:gd name="connsiteX607" fmla="*/ 826340 w 1036210"/>
              <a:gd name="connsiteY607" fmla="*/ 747805 h 1335540"/>
              <a:gd name="connsiteX608" fmla="*/ 820236 w 1036210"/>
              <a:gd name="connsiteY608" fmla="*/ 757787 h 1335540"/>
              <a:gd name="connsiteX609" fmla="*/ 820236 w 1036210"/>
              <a:gd name="connsiteY609" fmla="*/ 757951 h 1335540"/>
              <a:gd name="connsiteX610" fmla="*/ 820067 w 1036210"/>
              <a:gd name="connsiteY610" fmla="*/ 758114 h 1335540"/>
              <a:gd name="connsiteX611" fmla="*/ 820067 w 1036210"/>
              <a:gd name="connsiteY611" fmla="*/ 758278 h 1335540"/>
              <a:gd name="connsiteX612" fmla="*/ 819897 w 1036210"/>
              <a:gd name="connsiteY612" fmla="*/ 758606 h 1335540"/>
              <a:gd name="connsiteX613" fmla="*/ 815828 w 1036210"/>
              <a:gd name="connsiteY613" fmla="*/ 765642 h 1335540"/>
              <a:gd name="connsiteX614" fmla="*/ 811929 w 1036210"/>
              <a:gd name="connsiteY614" fmla="*/ 772678 h 1335540"/>
              <a:gd name="connsiteX615" fmla="*/ 807520 w 1036210"/>
              <a:gd name="connsiteY615" fmla="*/ 779387 h 1335540"/>
              <a:gd name="connsiteX616" fmla="*/ 803112 w 1036210"/>
              <a:gd name="connsiteY616" fmla="*/ 785933 h 1335540"/>
              <a:gd name="connsiteX617" fmla="*/ 798534 w 1036210"/>
              <a:gd name="connsiteY617" fmla="*/ 792478 h 1335540"/>
              <a:gd name="connsiteX618" fmla="*/ 793956 w 1036210"/>
              <a:gd name="connsiteY618" fmla="*/ 798860 h 1335540"/>
              <a:gd name="connsiteX619" fmla="*/ 784292 w 1036210"/>
              <a:gd name="connsiteY619" fmla="*/ 811624 h 1335540"/>
              <a:gd name="connsiteX620" fmla="*/ 774628 w 1036210"/>
              <a:gd name="connsiteY620" fmla="*/ 824224 h 1335540"/>
              <a:gd name="connsiteX621" fmla="*/ 764624 w 1036210"/>
              <a:gd name="connsiteY621" fmla="*/ 837152 h 1335540"/>
              <a:gd name="connsiteX622" fmla="*/ 759707 w 1036210"/>
              <a:gd name="connsiteY622" fmla="*/ 843697 h 1335540"/>
              <a:gd name="connsiteX623" fmla="*/ 755130 w 1036210"/>
              <a:gd name="connsiteY623" fmla="*/ 850570 h 1335540"/>
              <a:gd name="connsiteX624" fmla="*/ 750382 w 1036210"/>
              <a:gd name="connsiteY624" fmla="*/ 857443 h 1335540"/>
              <a:gd name="connsiteX625" fmla="*/ 745634 w 1036210"/>
              <a:gd name="connsiteY625" fmla="*/ 864480 h 1335540"/>
              <a:gd name="connsiteX626" fmla="*/ 741057 w 1036210"/>
              <a:gd name="connsiteY626" fmla="*/ 872007 h 1335540"/>
              <a:gd name="connsiteX627" fmla="*/ 736818 w 1036210"/>
              <a:gd name="connsiteY627" fmla="*/ 879698 h 1335540"/>
              <a:gd name="connsiteX628" fmla="*/ 732579 w 1036210"/>
              <a:gd name="connsiteY628" fmla="*/ 887552 h 1335540"/>
              <a:gd name="connsiteX629" fmla="*/ 728340 w 1036210"/>
              <a:gd name="connsiteY629" fmla="*/ 895734 h 1335540"/>
              <a:gd name="connsiteX630" fmla="*/ 724611 w 1036210"/>
              <a:gd name="connsiteY630" fmla="*/ 904407 h 1335540"/>
              <a:gd name="connsiteX631" fmla="*/ 720880 w 1036210"/>
              <a:gd name="connsiteY631" fmla="*/ 913407 h 1335540"/>
              <a:gd name="connsiteX632" fmla="*/ 717489 w 1036210"/>
              <a:gd name="connsiteY632" fmla="*/ 922898 h 1335540"/>
              <a:gd name="connsiteX633" fmla="*/ 714268 w 1036210"/>
              <a:gd name="connsiteY633" fmla="*/ 932717 h 1335540"/>
              <a:gd name="connsiteX634" fmla="*/ 711555 w 1036210"/>
              <a:gd name="connsiteY634" fmla="*/ 943026 h 1335540"/>
              <a:gd name="connsiteX635" fmla="*/ 710029 w 1036210"/>
              <a:gd name="connsiteY635" fmla="*/ 948426 h 1335540"/>
              <a:gd name="connsiteX636" fmla="*/ 708842 w 1036210"/>
              <a:gd name="connsiteY636" fmla="*/ 953826 h 1335540"/>
              <a:gd name="connsiteX637" fmla="*/ 707655 w 1036210"/>
              <a:gd name="connsiteY637" fmla="*/ 959390 h 1335540"/>
              <a:gd name="connsiteX638" fmla="*/ 706638 w 1036210"/>
              <a:gd name="connsiteY638" fmla="*/ 965281 h 1335540"/>
              <a:gd name="connsiteX639" fmla="*/ 705621 w 1036210"/>
              <a:gd name="connsiteY639" fmla="*/ 971171 h 1335540"/>
              <a:gd name="connsiteX640" fmla="*/ 704603 w 1036210"/>
              <a:gd name="connsiteY640" fmla="*/ 977226 h 1335540"/>
              <a:gd name="connsiteX641" fmla="*/ 703586 w 1036210"/>
              <a:gd name="connsiteY641" fmla="*/ 983281 h 1335540"/>
              <a:gd name="connsiteX642" fmla="*/ 702908 w 1036210"/>
              <a:gd name="connsiteY642" fmla="*/ 989663 h 1335540"/>
              <a:gd name="connsiteX643" fmla="*/ 702230 w 1036210"/>
              <a:gd name="connsiteY643" fmla="*/ 996208 h 1335540"/>
              <a:gd name="connsiteX644" fmla="*/ 701721 w 1036210"/>
              <a:gd name="connsiteY644" fmla="*/ 1002754 h 1335540"/>
              <a:gd name="connsiteX645" fmla="*/ 701382 w 1036210"/>
              <a:gd name="connsiteY645" fmla="*/ 1009626 h 1335540"/>
              <a:gd name="connsiteX646" fmla="*/ 700873 w 1036210"/>
              <a:gd name="connsiteY646" fmla="*/ 1016499 h 1335540"/>
              <a:gd name="connsiteX647" fmla="*/ 700704 w 1036210"/>
              <a:gd name="connsiteY647" fmla="*/ 1023863 h 1335540"/>
              <a:gd name="connsiteX648" fmla="*/ 700534 w 1036210"/>
              <a:gd name="connsiteY648" fmla="*/ 1031063 h 1335540"/>
              <a:gd name="connsiteX649" fmla="*/ 700365 w 1036210"/>
              <a:gd name="connsiteY649" fmla="*/ 1033845 h 1335540"/>
              <a:gd name="connsiteX650" fmla="*/ 699856 w 1036210"/>
              <a:gd name="connsiteY650" fmla="*/ 1036791 h 1335540"/>
              <a:gd name="connsiteX651" fmla="*/ 699178 w 1036210"/>
              <a:gd name="connsiteY651" fmla="*/ 1039572 h 1335540"/>
              <a:gd name="connsiteX652" fmla="*/ 698161 w 1036210"/>
              <a:gd name="connsiteY652" fmla="*/ 1042354 h 1335540"/>
              <a:gd name="connsiteX653" fmla="*/ 696804 w 1036210"/>
              <a:gd name="connsiteY653" fmla="*/ 1044645 h 1335540"/>
              <a:gd name="connsiteX654" fmla="*/ 695278 w 1036210"/>
              <a:gd name="connsiteY654" fmla="*/ 1047100 h 1335540"/>
              <a:gd name="connsiteX655" fmla="*/ 693583 w 1036210"/>
              <a:gd name="connsiteY655" fmla="*/ 1049391 h 1335540"/>
              <a:gd name="connsiteX656" fmla="*/ 691548 w 1036210"/>
              <a:gd name="connsiteY656" fmla="*/ 1051354 h 1335540"/>
              <a:gd name="connsiteX657" fmla="*/ 689514 w 1036210"/>
              <a:gd name="connsiteY657" fmla="*/ 1053154 h 1335540"/>
              <a:gd name="connsiteX658" fmla="*/ 687310 w 1036210"/>
              <a:gd name="connsiteY658" fmla="*/ 1054954 h 1335540"/>
              <a:gd name="connsiteX659" fmla="*/ 684766 w 1036210"/>
              <a:gd name="connsiteY659" fmla="*/ 1056264 h 1335540"/>
              <a:gd name="connsiteX660" fmla="*/ 682223 w 1036210"/>
              <a:gd name="connsiteY660" fmla="*/ 1057573 h 1335540"/>
              <a:gd name="connsiteX661" fmla="*/ 679510 w 1036210"/>
              <a:gd name="connsiteY661" fmla="*/ 1058391 h 1335540"/>
              <a:gd name="connsiteX662" fmla="*/ 676628 w 1036210"/>
              <a:gd name="connsiteY662" fmla="*/ 1059209 h 1335540"/>
              <a:gd name="connsiteX663" fmla="*/ 673746 w 1036210"/>
              <a:gd name="connsiteY663" fmla="*/ 1059700 h 1335540"/>
              <a:gd name="connsiteX664" fmla="*/ 670524 w 1036210"/>
              <a:gd name="connsiteY664" fmla="*/ 1059864 h 1335540"/>
              <a:gd name="connsiteX665" fmla="*/ 509791 w 1036210"/>
              <a:gd name="connsiteY665" fmla="*/ 1059864 h 1335540"/>
              <a:gd name="connsiteX666" fmla="*/ 348718 w 1036210"/>
              <a:gd name="connsiteY666" fmla="*/ 1059864 h 1335540"/>
              <a:gd name="connsiteX667" fmla="*/ 345497 w 1036210"/>
              <a:gd name="connsiteY667" fmla="*/ 1059700 h 1335540"/>
              <a:gd name="connsiteX668" fmla="*/ 342615 w 1036210"/>
              <a:gd name="connsiteY668" fmla="*/ 1059209 h 1335540"/>
              <a:gd name="connsiteX669" fmla="*/ 339733 w 1036210"/>
              <a:gd name="connsiteY669" fmla="*/ 1058391 h 1335540"/>
              <a:gd name="connsiteX670" fmla="*/ 337020 w 1036210"/>
              <a:gd name="connsiteY670" fmla="*/ 1057573 h 1335540"/>
              <a:gd name="connsiteX671" fmla="*/ 334477 w 1036210"/>
              <a:gd name="connsiteY671" fmla="*/ 1056264 h 1335540"/>
              <a:gd name="connsiteX672" fmla="*/ 331933 w 1036210"/>
              <a:gd name="connsiteY672" fmla="*/ 1054954 h 1335540"/>
              <a:gd name="connsiteX673" fmla="*/ 329729 w 1036210"/>
              <a:gd name="connsiteY673" fmla="*/ 1053154 h 1335540"/>
              <a:gd name="connsiteX674" fmla="*/ 327525 w 1036210"/>
              <a:gd name="connsiteY674" fmla="*/ 1051354 h 1335540"/>
              <a:gd name="connsiteX675" fmla="*/ 325660 w 1036210"/>
              <a:gd name="connsiteY675" fmla="*/ 1049391 h 1335540"/>
              <a:gd name="connsiteX676" fmla="*/ 323965 w 1036210"/>
              <a:gd name="connsiteY676" fmla="*/ 1047100 h 1335540"/>
              <a:gd name="connsiteX677" fmla="*/ 322438 w 1036210"/>
              <a:gd name="connsiteY677" fmla="*/ 1044809 h 1335540"/>
              <a:gd name="connsiteX678" fmla="*/ 321082 w 1036210"/>
              <a:gd name="connsiteY678" fmla="*/ 1042354 h 1335540"/>
              <a:gd name="connsiteX679" fmla="*/ 320065 w 1036210"/>
              <a:gd name="connsiteY679" fmla="*/ 1039572 h 1335540"/>
              <a:gd name="connsiteX680" fmla="*/ 319386 w 1036210"/>
              <a:gd name="connsiteY680" fmla="*/ 1036954 h 1335540"/>
              <a:gd name="connsiteX681" fmla="*/ 318878 w 1036210"/>
              <a:gd name="connsiteY681" fmla="*/ 1034009 h 1335540"/>
              <a:gd name="connsiteX682" fmla="*/ 318708 w 1036210"/>
              <a:gd name="connsiteY682" fmla="*/ 1031063 h 1335540"/>
              <a:gd name="connsiteX683" fmla="*/ 318539 w 1036210"/>
              <a:gd name="connsiteY683" fmla="*/ 1023863 h 1335540"/>
              <a:gd name="connsiteX684" fmla="*/ 318369 w 1036210"/>
              <a:gd name="connsiteY684" fmla="*/ 1016499 h 1335540"/>
              <a:gd name="connsiteX685" fmla="*/ 318030 w 1036210"/>
              <a:gd name="connsiteY685" fmla="*/ 1009626 h 1335540"/>
              <a:gd name="connsiteX686" fmla="*/ 317521 w 1036210"/>
              <a:gd name="connsiteY686" fmla="*/ 1002754 h 1335540"/>
              <a:gd name="connsiteX687" fmla="*/ 317013 w 1036210"/>
              <a:gd name="connsiteY687" fmla="*/ 996208 h 1335540"/>
              <a:gd name="connsiteX688" fmla="*/ 316335 w 1036210"/>
              <a:gd name="connsiteY688" fmla="*/ 989663 h 1335540"/>
              <a:gd name="connsiteX689" fmla="*/ 315656 w 1036210"/>
              <a:gd name="connsiteY689" fmla="*/ 983281 h 1335540"/>
              <a:gd name="connsiteX690" fmla="*/ 314639 w 1036210"/>
              <a:gd name="connsiteY690" fmla="*/ 977226 h 1335540"/>
              <a:gd name="connsiteX691" fmla="*/ 313622 w 1036210"/>
              <a:gd name="connsiteY691" fmla="*/ 971171 h 1335540"/>
              <a:gd name="connsiteX692" fmla="*/ 312774 w 1036210"/>
              <a:gd name="connsiteY692" fmla="*/ 965281 h 1335540"/>
              <a:gd name="connsiteX693" fmla="*/ 311587 w 1036210"/>
              <a:gd name="connsiteY693" fmla="*/ 959553 h 1335540"/>
              <a:gd name="connsiteX694" fmla="*/ 310400 w 1036210"/>
              <a:gd name="connsiteY694" fmla="*/ 953826 h 1335540"/>
              <a:gd name="connsiteX695" fmla="*/ 309214 w 1036210"/>
              <a:gd name="connsiteY695" fmla="*/ 948426 h 1335540"/>
              <a:gd name="connsiteX696" fmla="*/ 307857 w 1036210"/>
              <a:gd name="connsiteY696" fmla="*/ 943026 h 1335540"/>
              <a:gd name="connsiteX697" fmla="*/ 304975 w 1036210"/>
              <a:gd name="connsiteY697" fmla="*/ 932717 h 1335540"/>
              <a:gd name="connsiteX698" fmla="*/ 301753 w 1036210"/>
              <a:gd name="connsiteY698" fmla="*/ 922898 h 1335540"/>
              <a:gd name="connsiteX699" fmla="*/ 298363 w 1036210"/>
              <a:gd name="connsiteY699" fmla="*/ 913407 h 1335540"/>
              <a:gd name="connsiteX700" fmla="*/ 294632 w 1036210"/>
              <a:gd name="connsiteY700" fmla="*/ 904407 h 1335540"/>
              <a:gd name="connsiteX701" fmla="*/ 290902 w 1036210"/>
              <a:gd name="connsiteY701" fmla="*/ 895734 h 1335540"/>
              <a:gd name="connsiteX702" fmla="*/ 286833 w 1036210"/>
              <a:gd name="connsiteY702" fmla="*/ 887552 h 1335540"/>
              <a:gd name="connsiteX703" fmla="*/ 282425 w 1036210"/>
              <a:gd name="connsiteY703" fmla="*/ 879698 h 1335540"/>
              <a:gd name="connsiteX704" fmla="*/ 278186 w 1036210"/>
              <a:gd name="connsiteY704" fmla="*/ 872007 h 1335540"/>
              <a:gd name="connsiteX705" fmla="*/ 273608 w 1036210"/>
              <a:gd name="connsiteY705" fmla="*/ 864480 h 1335540"/>
              <a:gd name="connsiteX706" fmla="*/ 268861 w 1036210"/>
              <a:gd name="connsiteY706" fmla="*/ 857443 h 1335540"/>
              <a:gd name="connsiteX707" fmla="*/ 264114 w 1036210"/>
              <a:gd name="connsiteY707" fmla="*/ 850570 h 1335540"/>
              <a:gd name="connsiteX708" fmla="*/ 259535 w 1036210"/>
              <a:gd name="connsiteY708" fmla="*/ 843697 h 1335540"/>
              <a:gd name="connsiteX709" fmla="*/ 254618 w 1036210"/>
              <a:gd name="connsiteY709" fmla="*/ 837152 h 1335540"/>
              <a:gd name="connsiteX710" fmla="*/ 244785 w 1036210"/>
              <a:gd name="connsiteY710" fmla="*/ 824224 h 1335540"/>
              <a:gd name="connsiteX711" fmla="*/ 234951 w 1036210"/>
              <a:gd name="connsiteY711" fmla="*/ 811624 h 1335540"/>
              <a:gd name="connsiteX712" fmla="*/ 225286 w 1036210"/>
              <a:gd name="connsiteY712" fmla="*/ 798860 h 1335540"/>
              <a:gd name="connsiteX713" fmla="*/ 220709 w 1036210"/>
              <a:gd name="connsiteY713" fmla="*/ 792478 h 1335540"/>
              <a:gd name="connsiteX714" fmla="*/ 216131 w 1036210"/>
              <a:gd name="connsiteY714" fmla="*/ 785933 h 1335540"/>
              <a:gd name="connsiteX715" fmla="*/ 211722 w 1036210"/>
              <a:gd name="connsiteY715" fmla="*/ 779387 h 1335540"/>
              <a:gd name="connsiteX716" fmla="*/ 207314 w 1036210"/>
              <a:gd name="connsiteY716" fmla="*/ 772678 h 1335540"/>
              <a:gd name="connsiteX717" fmla="*/ 203415 w 1036210"/>
              <a:gd name="connsiteY717" fmla="*/ 765642 h 1335540"/>
              <a:gd name="connsiteX718" fmla="*/ 199346 w 1036210"/>
              <a:gd name="connsiteY718" fmla="*/ 758606 h 1335540"/>
              <a:gd name="connsiteX719" fmla="*/ 199176 w 1036210"/>
              <a:gd name="connsiteY719" fmla="*/ 758278 h 1335540"/>
              <a:gd name="connsiteX720" fmla="*/ 199006 w 1036210"/>
              <a:gd name="connsiteY720" fmla="*/ 758114 h 1335540"/>
              <a:gd name="connsiteX721" fmla="*/ 199176 w 1036210"/>
              <a:gd name="connsiteY721" fmla="*/ 758114 h 1335540"/>
              <a:gd name="connsiteX722" fmla="*/ 199176 w 1036210"/>
              <a:gd name="connsiteY722" fmla="*/ 757951 h 1335540"/>
              <a:gd name="connsiteX723" fmla="*/ 199006 w 1036210"/>
              <a:gd name="connsiteY723" fmla="*/ 757787 h 1335540"/>
              <a:gd name="connsiteX724" fmla="*/ 192902 w 1036210"/>
              <a:gd name="connsiteY724" fmla="*/ 747805 h 1335540"/>
              <a:gd name="connsiteX725" fmla="*/ 187307 w 1036210"/>
              <a:gd name="connsiteY725" fmla="*/ 737496 h 1335540"/>
              <a:gd name="connsiteX726" fmla="*/ 181882 w 1036210"/>
              <a:gd name="connsiteY726" fmla="*/ 727187 h 1335540"/>
              <a:gd name="connsiteX727" fmla="*/ 176796 w 1036210"/>
              <a:gd name="connsiteY727" fmla="*/ 716550 h 1335540"/>
              <a:gd name="connsiteX728" fmla="*/ 172387 w 1036210"/>
              <a:gd name="connsiteY728" fmla="*/ 705750 h 1335540"/>
              <a:gd name="connsiteX729" fmla="*/ 167979 w 1036210"/>
              <a:gd name="connsiteY729" fmla="*/ 694786 h 1335540"/>
              <a:gd name="connsiteX730" fmla="*/ 164079 w 1036210"/>
              <a:gd name="connsiteY730" fmla="*/ 683659 h 1335540"/>
              <a:gd name="connsiteX731" fmla="*/ 160688 w 1036210"/>
              <a:gd name="connsiteY731" fmla="*/ 672532 h 1335540"/>
              <a:gd name="connsiteX732" fmla="*/ 158993 w 1036210"/>
              <a:gd name="connsiteY732" fmla="*/ 666804 h 1335540"/>
              <a:gd name="connsiteX733" fmla="*/ 157467 w 1036210"/>
              <a:gd name="connsiteY733" fmla="*/ 661077 h 1335540"/>
              <a:gd name="connsiteX734" fmla="*/ 156110 w 1036210"/>
              <a:gd name="connsiteY734" fmla="*/ 655350 h 1335540"/>
              <a:gd name="connsiteX735" fmla="*/ 154754 w 1036210"/>
              <a:gd name="connsiteY735" fmla="*/ 649459 h 1335540"/>
              <a:gd name="connsiteX736" fmla="*/ 153567 w 1036210"/>
              <a:gd name="connsiteY736" fmla="*/ 643567 h 1335540"/>
              <a:gd name="connsiteX737" fmla="*/ 152550 w 1036210"/>
              <a:gd name="connsiteY737" fmla="*/ 637677 h 1335540"/>
              <a:gd name="connsiteX738" fmla="*/ 151363 w 1036210"/>
              <a:gd name="connsiteY738" fmla="*/ 631786 h 1335540"/>
              <a:gd name="connsiteX739" fmla="*/ 150515 w 1036210"/>
              <a:gd name="connsiteY739" fmla="*/ 625895 h 1335540"/>
              <a:gd name="connsiteX740" fmla="*/ 149667 w 1036210"/>
              <a:gd name="connsiteY740" fmla="*/ 619840 h 1335540"/>
              <a:gd name="connsiteX741" fmla="*/ 148989 w 1036210"/>
              <a:gd name="connsiteY741" fmla="*/ 613949 h 1335540"/>
              <a:gd name="connsiteX742" fmla="*/ 148311 w 1036210"/>
              <a:gd name="connsiteY742" fmla="*/ 607895 h 1335540"/>
              <a:gd name="connsiteX743" fmla="*/ 147972 w 1036210"/>
              <a:gd name="connsiteY743" fmla="*/ 601676 h 1335540"/>
              <a:gd name="connsiteX744" fmla="*/ 147463 w 1036210"/>
              <a:gd name="connsiteY744" fmla="*/ 595622 h 1335540"/>
              <a:gd name="connsiteX745" fmla="*/ 147294 w 1036210"/>
              <a:gd name="connsiteY745" fmla="*/ 589567 h 1335540"/>
              <a:gd name="connsiteX746" fmla="*/ 147124 w 1036210"/>
              <a:gd name="connsiteY746" fmla="*/ 583349 h 1335540"/>
              <a:gd name="connsiteX747" fmla="*/ 147124 w 1036210"/>
              <a:gd name="connsiteY747" fmla="*/ 577131 h 1335540"/>
              <a:gd name="connsiteX748" fmla="*/ 147124 w 1036210"/>
              <a:gd name="connsiteY748" fmla="*/ 568130 h 1335540"/>
              <a:gd name="connsiteX749" fmla="*/ 147463 w 1036210"/>
              <a:gd name="connsiteY749" fmla="*/ 559130 h 1335540"/>
              <a:gd name="connsiteX750" fmla="*/ 148141 w 1036210"/>
              <a:gd name="connsiteY750" fmla="*/ 550130 h 1335540"/>
              <a:gd name="connsiteX751" fmla="*/ 148819 w 1036210"/>
              <a:gd name="connsiteY751" fmla="*/ 541457 h 1335540"/>
              <a:gd name="connsiteX752" fmla="*/ 149837 w 1036210"/>
              <a:gd name="connsiteY752" fmla="*/ 532457 h 1335540"/>
              <a:gd name="connsiteX753" fmla="*/ 151193 w 1036210"/>
              <a:gd name="connsiteY753" fmla="*/ 523948 h 1335540"/>
              <a:gd name="connsiteX754" fmla="*/ 152719 w 1036210"/>
              <a:gd name="connsiteY754" fmla="*/ 515275 h 1335540"/>
              <a:gd name="connsiteX755" fmla="*/ 154415 w 1036210"/>
              <a:gd name="connsiteY755" fmla="*/ 506603 h 1335540"/>
              <a:gd name="connsiteX756" fmla="*/ 156280 w 1036210"/>
              <a:gd name="connsiteY756" fmla="*/ 498093 h 1335540"/>
              <a:gd name="connsiteX757" fmla="*/ 158484 w 1036210"/>
              <a:gd name="connsiteY757" fmla="*/ 489584 h 1335540"/>
              <a:gd name="connsiteX758" fmla="*/ 160858 w 1036210"/>
              <a:gd name="connsiteY758" fmla="*/ 481402 h 1335540"/>
              <a:gd name="connsiteX759" fmla="*/ 163231 w 1036210"/>
              <a:gd name="connsiteY759" fmla="*/ 473220 h 1335540"/>
              <a:gd name="connsiteX760" fmla="*/ 166114 w 1036210"/>
              <a:gd name="connsiteY760" fmla="*/ 464875 h 1335540"/>
              <a:gd name="connsiteX761" fmla="*/ 168996 w 1036210"/>
              <a:gd name="connsiteY761" fmla="*/ 456857 h 1335540"/>
              <a:gd name="connsiteX762" fmla="*/ 172217 w 1036210"/>
              <a:gd name="connsiteY762" fmla="*/ 448838 h 1335540"/>
              <a:gd name="connsiteX763" fmla="*/ 175439 w 1036210"/>
              <a:gd name="connsiteY763" fmla="*/ 440820 h 1335540"/>
              <a:gd name="connsiteX764" fmla="*/ 178999 w 1036210"/>
              <a:gd name="connsiteY764" fmla="*/ 433129 h 1335540"/>
              <a:gd name="connsiteX765" fmla="*/ 182730 w 1036210"/>
              <a:gd name="connsiteY765" fmla="*/ 425438 h 1335540"/>
              <a:gd name="connsiteX766" fmla="*/ 186629 w 1036210"/>
              <a:gd name="connsiteY766" fmla="*/ 417911 h 1335540"/>
              <a:gd name="connsiteX767" fmla="*/ 190868 w 1036210"/>
              <a:gd name="connsiteY767" fmla="*/ 410383 h 1335540"/>
              <a:gd name="connsiteX768" fmla="*/ 194937 w 1036210"/>
              <a:gd name="connsiteY768" fmla="*/ 403020 h 1335540"/>
              <a:gd name="connsiteX769" fmla="*/ 199515 w 1036210"/>
              <a:gd name="connsiteY769" fmla="*/ 395655 h 1335540"/>
              <a:gd name="connsiteX770" fmla="*/ 204093 w 1036210"/>
              <a:gd name="connsiteY770" fmla="*/ 388619 h 1335540"/>
              <a:gd name="connsiteX771" fmla="*/ 209010 w 1036210"/>
              <a:gd name="connsiteY771" fmla="*/ 381583 h 1335540"/>
              <a:gd name="connsiteX772" fmla="*/ 213757 w 1036210"/>
              <a:gd name="connsiteY772" fmla="*/ 374546 h 1335540"/>
              <a:gd name="connsiteX773" fmla="*/ 219013 w 1036210"/>
              <a:gd name="connsiteY773" fmla="*/ 367673 h 1335540"/>
              <a:gd name="connsiteX774" fmla="*/ 224269 w 1036210"/>
              <a:gd name="connsiteY774" fmla="*/ 361128 h 1335540"/>
              <a:gd name="connsiteX775" fmla="*/ 229864 w 1036210"/>
              <a:gd name="connsiteY775" fmla="*/ 354582 h 1335540"/>
              <a:gd name="connsiteX776" fmla="*/ 235460 w 1036210"/>
              <a:gd name="connsiteY776" fmla="*/ 348200 h 1335540"/>
              <a:gd name="connsiteX777" fmla="*/ 241224 w 1036210"/>
              <a:gd name="connsiteY777" fmla="*/ 341818 h 1335540"/>
              <a:gd name="connsiteX778" fmla="*/ 247158 w 1036210"/>
              <a:gd name="connsiteY778" fmla="*/ 335764 h 1335540"/>
              <a:gd name="connsiteX779" fmla="*/ 253262 w 1036210"/>
              <a:gd name="connsiteY779" fmla="*/ 329710 h 1335540"/>
              <a:gd name="connsiteX780" fmla="*/ 259535 w 1036210"/>
              <a:gd name="connsiteY780" fmla="*/ 323818 h 1335540"/>
              <a:gd name="connsiteX781" fmla="*/ 265809 w 1036210"/>
              <a:gd name="connsiteY781" fmla="*/ 318091 h 1335540"/>
              <a:gd name="connsiteX782" fmla="*/ 272421 w 1036210"/>
              <a:gd name="connsiteY782" fmla="*/ 312528 h 1335540"/>
              <a:gd name="connsiteX783" fmla="*/ 279034 w 1036210"/>
              <a:gd name="connsiteY783" fmla="*/ 307127 h 1335540"/>
              <a:gd name="connsiteX784" fmla="*/ 285816 w 1036210"/>
              <a:gd name="connsiteY784" fmla="*/ 301727 h 1335540"/>
              <a:gd name="connsiteX785" fmla="*/ 292598 w 1036210"/>
              <a:gd name="connsiteY785" fmla="*/ 296818 h 1335540"/>
              <a:gd name="connsiteX786" fmla="*/ 299719 w 1036210"/>
              <a:gd name="connsiteY786" fmla="*/ 291745 h 1335540"/>
              <a:gd name="connsiteX787" fmla="*/ 306840 w 1036210"/>
              <a:gd name="connsiteY787" fmla="*/ 287000 h 1335540"/>
              <a:gd name="connsiteX788" fmla="*/ 314131 w 1036210"/>
              <a:gd name="connsiteY788" fmla="*/ 282254 h 1335540"/>
              <a:gd name="connsiteX789" fmla="*/ 321591 w 1036210"/>
              <a:gd name="connsiteY789" fmla="*/ 277836 h 1335540"/>
              <a:gd name="connsiteX790" fmla="*/ 329220 w 1036210"/>
              <a:gd name="connsiteY790" fmla="*/ 273581 h 1335540"/>
              <a:gd name="connsiteX791" fmla="*/ 336850 w 1036210"/>
              <a:gd name="connsiteY791" fmla="*/ 269491 h 1335540"/>
              <a:gd name="connsiteX792" fmla="*/ 344480 w 1036210"/>
              <a:gd name="connsiteY792" fmla="*/ 265400 h 1335540"/>
              <a:gd name="connsiteX793" fmla="*/ 352279 w 1036210"/>
              <a:gd name="connsiteY793" fmla="*/ 261799 h 1335540"/>
              <a:gd name="connsiteX794" fmla="*/ 360417 w 1036210"/>
              <a:gd name="connsiteY794" fmla="*/ 258036 h 1335540"/>
              <a:gd name="connsiteX795" fmla="*/ 368556 w 1036210"/>
              <a:gd name="connsiteY795" fmla="*/ 254763 h 1335540"/>
              <a:gd name="connsiteX796" fmla="*/ 376695 w 1036210"/>
              <a:gd name="connsiteY796" fmla="*/ 251490 h 1335540"/>
              <a:gd name="connsiteX797" fmla="*/ 385002 w 1036210"/>
              <a:gd name="connsiteY797" fmla="*/ 248545 h 1335540"/>
              <a:gd name="connsiteX798" fmla="*/ 393310 w 1036210"/>
              <a:gd name="connsiteY798" fmla="*/ 245599 h 1335540"/>
              <a:gd name="connsiteX799" fmla="*/ 401788 w 1036210"/>
              <a:gd name="connsiteY799" fmla="*/ 242981 h 1335540"/>
              <a:gd name="connsiteX800" fmla="*/ 410435 w 1036210"/>
              <a:gd name="connsiteY800" fmla="*/ 240363 h 1335540"/>
              <a:gd name="connsiteX801" fmla="*/ 418912 w 1036210"/>
              <a:gd name="connsiteY801" fmla="*/ 238235 h 1335540"/>
              <a:gd name="connsiteX802" fmla="*/ 427729 w 1036210"/>
              <a:gd name="connsiteY802" fmla="*/ 236272 h 1335540"/>
              <a:gd name="connsiteX803" fmla="*/ 436546 w 1036210"/>
              <a:gd name="connsiteY803" fmla="*/ 234308 h 1335540"/>
              <a:gd name="connsiteX804" fmla="*/ 445362 w 1036210"/>
              <a:gd name="connsiteY804" fmla="*/ 232672 h 1335540"/>
              <a:gd name="connsiteX805" fmla="*/ 454518 w 1036210"/>
              <a:gd name="connsiteY805" fmla="*/ 231199 h 1335540"/>
              <a:gd name="connsiteX806" fmla="*/ 463504 w 1036210"/>
              <a:gd name="connsiteY806" fmla="*/ 229890 h 1335540"/>
              <a:gd name="connsiteX807" fmla="*/ 472660 w 1036210"/>
              <a:gd name="connsiteY807" fmla="*/ 228908 h 1335540"/>
              <a:gd name="connsiteX808" fmla="*/ 481646 w 1036210"/>
              <a:gd name="connsiteY808" fmla="*/ 228254 h 1335540"/>
              <a:gd name="connsiteX809" fmla="*/ 490971 w 1036210"/>
              <a:gd name="connsiteY809" fmla="*/ 227599 h 1335540"/>
              <a:gd name="connsiteX810" fmla="*/ 500296 w 1036210"/>
              <a:gd name="connsiteY810" fmla="*/ 227272 h 1335540"/>
              <a:gd name="connsiteX811" fmla="*/ 484237 w 1036210"/>
              <a:gd name="connsiteY811" fmla="*/ 0 h 1335540"/>
              <a:gd name="connsiteX812" fmla="*/ 530988 w 1036210"/>
              <a:gd name="connsiteY812" fmla="*/ 0 h 1335540"/>
              <a:gd name="connsiteX813" fmla="*/ 530988 w 1036210"/>
              <a:gd name="connsiteY813" fmla="*/ 117095 h 1335540"/>
              <a:gd name="connsiteX814" fmla="*/ 484237 w 1036210"/>
              <a:gd name="connsiteY814" fmla="*/ 117095 h 1335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Lst>
            <a:rect l="l" t="t" r="r" b="b"/>
            <a:pathLst>
              <a:path w="1036210" h="1335540">
                <a:moveTo>
                  <a:pt x="409742" y="1266007"/>
                </a:moveTo>
                <a:lnTo>
                  <a:pt x="609670" y="1266007"/>
                </a:lnTo>
                <a:lnTo>
                  <a:pt x="609670" y="1269632"/>
                </a:lnTo>
                <a:lnTo>
                  <a:pt x="609160" y="1273093"/>
                </a:lnTo>
                <a:lnTo>
                  <a:pt x="608650" y="1276553"/>
                </a:lnTo>
                <a:lnTo>
                  <a:pt x="607800" y="1280013"/>
                </a:lnTo>
                <a:lnTo>
                  <a:pt x="606610" y="1283473"/>
                </a:lnTo>
                <a:lnTo>
                  <a:pt x="605420" y="1286769"/>
                </a:lnTo>
                <a:lnTo>
                  <a:pt x="603720" y="1290064"/>
                </a:lnTo>
                <a:lnTo>
                  <a:pt x="601850" y="1293029"/>
                </a:lnTo>
                <a:lnTo>
                  <a:pt x="599980" y="1296325"/>
                </a:lnTo>
                <a:lnTo>
                  <a:pt x="597600" y="1299126"/>
                </a:lnTo>
                <a:lnTo>
                  <a:pt x="595220" y="1302092"/>
                </a:lnTo>
                <a:lnTo>
                  <a:pt x="592670" y="1304893"/>
                </a:lnTo>
                <a:lnTo>
                  <a:pt x="589950" y="1307694"/>
                </a:lnTo>
                <a:lnTo>
                  <a:pt x="587059" y="1310330"/>
                </a:lnTo>
                <a:lnTo>
                  <a:pt x="583829" y="1312802"/>
                </a:lnTo>
                <a:lnTo>
                  <a:pt x="580599" y="1315274"/>
                </a:lnTo>
                <a:lnTo>
                  <a:pt x="577029" y="1317580"/>
                </a:lnTo>
                <a:lnTo>
                  <a:pt x="573459" y="1319722"/>
                </a:lnTo>
                <a:lnTo>
                  <a:pt x="569549" y="1321864"/>
                </a:lnTo>
                <a:lnTo>
                  <a:pt x="565639" y="1323677"/>
                </a:lnTo>
                <a:lnTo>
                  <a:pt x="561729" y="1325654"/>
                </a:lnTo>
                <a:lnTo>
                  <a:pt x="557478" y="1327302"/>
                </a:lnTo>
                <a:lnTo>
                  <a:pt x="553058" y="1328785"/>
                </a:lnTo>
                <a:lnTo>
                  <a:pt x="548638" y="1330103"/>
                </a:lnTo>
                <a:lnTo>
                  <a:pt x="544047" y="1331256"/>
                </a:lnTo>
                <a:lnTo>
                  <a:pt x="539458" y="1332574"/>
                </a:lnTo>
                <a:lnTo>
                  <a:pt x="534697" y="1333398"/>
                </a:lnTo>
                <a:lnTo>
                  <a:pt x="529937" y="1334222"/>
                </a:lnTo>
                <a:lnTo>
                  <a:pt x="525007" y="1334881"/>
                </a:lnTo>
                <a:lnTo>
                  <a:pt x="519907" y="1335211"/>
                </a:lnTo>
                <a:lnTo>
                  <a:pt x="514806" y="1335540"/>
                </a:lnTo>
                <a:lnTo>
                  <a:pt x="509876" y="1335540"/>
                </a:lnTo>
                <a:lnTo>
                  <a:pt x="504606" y="1335540"/>
                </a:lnTo>
                <a:lnTo>
                  <a:pt x="499506" y="1335211"/>
                </a:lnTo>
                <a:lnTo>
                  <a:pt x="494406" y="1334881"/>
                </a:lnTo>
                <a:lnTo>
                  <a:pt x="489475" y="1334222"/>
                </a:lnTo>
                <a:lnTo>
                  <a:pt x="484715" y="1333398"/>
                </a:lnTo>
                <a:lnTo>
                  <a:pt x="479955" y="1332574"/>
                </a:lnTo>
                <a:lnTo>
                  <a:pt x="475365" y="1331256"/>
                </a:lnTo>
                <a:lnTo>
                  <a:pt x="470774" y="1330103"/>
                </a:lnTo>
                <a:lnTo>
                  <a:pt x="466354" y="1328785"/>
                </a:lnTo>
                <a:lnTo>
                  <a:pt x="462104" y="1327302"/>
                </a:lnTo>
                <a:lnTo>
                  <a:pt x="457854" y="1325654"/>
                </a:lnTo>
                <a:lnTo>
                  <a:pt x="453774" y="1323677"/>
                </a:lnTo>
                <a:lnTo>
                  <a:pt x="449864" y="1321864"/>
                </a:lnTo>
                <a:lnTo>
                  <a:pt x="445954" y="1319722"/>
                </a:lnTo>
                <a:lnTo>
                  <a:pt x="442383" y="1317580"/>
                </a:lnTo>
                <a:lnTo>
                  <a:pt x="438983" y="1315274"/>
                </a:lnTo>
                <a:lnTo>
                  <a:pt x="435753" y="1312802"/>
                </a:lnTo>
                <a:lnTo>
                  <a:pt x="432523" y="1310330"/>
                </a:lnTo>
                <a:lnTo>
                  <a:pt x="429633" y="1307694"/>
                </a:lnTo>
                <a:lnTo>
                  <a:pt x="426743" y="1304893"/>
                </a:lnTo>
                <a:lnTo>
                  <a:pt x="424192" y="1302092"/>
                </a:lnTo>
                <a:lnTo>
                  <a:pt x="421812" y="1299126"/>
                </a:lnTo>
                <a:lnTo>
                  <a:pt x="419432" y="1296325"/>
                </a:lnTo>
                <a:lnTo>
                  <a:pt x="417562" y="1293029"/>
                </a:lnTo>
                <a:lnTo>
                  <a:pt x="415862" y="1290064"/>
                </a:lnTo>
                <a:lnTo>
                  <a:pt x="414162" y="1286769"/>
                </a:lnTo>
                <a:lnTo>
                  <a:pt x="412802" y="1283473"/>
                </a:lnTo>
                <a:lnTo>
                  <a:pt x="411612" y="1280013"/>
                </a:lnTo>
                <a:lnTo>
                  <a:pt x="410762" y="1276553"/>
                </a:lnTo>
                <a:lnTo>
                  <a:pt x="410252" y="1273093"/>
                </a:lnTo>
                <a:lnTo>
                  <a:pt x="409912" y="1269632"/>
                </a:lnTo>
                <a:close/>
                <a:moveTo>
                  <a:pt x="376299" y="1180932"/>
                </a:moveTo>
                <a:lnTo>
                  <a:pt x="643113" y="1180932"/>
                </a:lnTo>
                <a:lnTo>
                  <a:pt x="646326" y="1181097"/>
                </a:lnTo>
                <a:lnTo>
                  <a:pt x="649539" y="1181592"/>
                </a:lnTo>
                <a:lnTo>
                  <a:pt x="652582" y="1182251"/>
                </a:lnTo>
                <a:lnTo>
                  <a:pt x="655456" y="1183405"/>
                </a:lnTo>
                <a:lnTo>
                  <a:pt x="658162" y="1184560"/>
                </a:lnTo>
                <a:lnTo>
                  <a:pt x="661036" y="1186209"/>
                </a:lnTo>
                <a:lnTo>
                  <a:pt x="663403" y="1188023"/>
                </a:lnTo>
                <a:lnTo>
                  <a:pt x="665601" y="1190002"/>
                </a:lnTo>
                <a:lnTo>
                  <a:pt x="667799" y="1192311"/>
                </a:lnTo>
                <a:lnTo>
                  <a:pt x="669490" y="1194619"/>
                </a:lnTo>
                <a:lnTo>
                  <a:pt x="671012" y="1197093"/>
                </a:lnTo>
                <a:lnTo>
                  <a:pt x="672365" y="1199896"/>
                </a:lnTo>
                <a:lnTo>
                  <a:pt x="673548" y="1202700"/>
                </a:lnTo>
                <a:lnTo>
                  <a:pt x="674394" y="1205668"/>
                </a:lnTo>
                <a:lnTo>
                  <a:pt x="674732" y="1208801"/>
                </a:lnTo>
                <a:lnTo>
                  <a:pt x="674901" y="1211935"/>
                </a:lnTo>
                <a:lnTo>
                  <a:pt x="674732" y="1215068"/>
                </a:lnTo>
                <a:lnTo>
                  <a:pt x="674394" y="1218201"/>
                </a:lnTo>
                <a:lnTo>
                  <a:pt x="673548" y="1221169"/>
                </a:lnTo>
                <a:lnTo>
                  <a:pt x="672365" y="1224138"/>
                </a:lnTo>
                <a:lnTo>
                  <a:pt x="671012" y="1226776"/>
                </a:lnTo>
                <a:lnTo>
                  <a:pt x="669490" y="1229415"/>
                </a:lnTo>
                <a:lnTo>
                  <a:pt x="667799" y="1231724"/>
                </a:lnTo>
                <a:lnTo>
                  <a:pt x="665601" y="1233867"/>
                </a:lnTo>
                <a:lnTo>
                  <a:pt x="663403" y="1236011"/>
                </a:lnTo>
                <a:lnTo>
                  <a:pt x="661036" y="1237660"/>
                </a:lnTo>
                <a:lnTo>
                  <a:pt x="658162" y="1239144"/>
                </a:lnTo>
                <a:lnTo>
                  <a:pt x="655456" y="1240464"/>
                </a:lnTo>
                <a:lnTo>
                  <a:pt x="652582" y="1241618"/>
                </a:lnTo>
                <a:lnTo>
                  <a:pt x="649539" y="1242443"/>
                </a:lnTo>
                <a:lnTo>
                  <a:pt x="646326" y="1242938"/>
                </a:lnTo>
                <a:lnTo>
                  <a:pt x="643113" y="1243102"/>
                </a:lnTo>
                <a:lnTo>
                  <a:pt x="376299" y="1243102"/>
                </a:lnTo>
                <a:lnTo>
                  <a:pt x="373086" y="1242938"/>
                </a:lnTo>
                <a:lnTo>
                  <a:pt x="369873" y="1242443"/>
                </a:lnTo>
                <a:lnTo>
                  <a:pt x="366830" y="1241618"/>
                </a:lnTo>
                <a:lnTo>
                  <a:pt x="363956" y="1240464"/>
                </a:lnTo>
                <a:lnTo>
                  <a:pt x="361250" y="1239144"/>
                </a:lnTo>
                <a:lnTo>
                  <a:pt x="358544" y="1237660"/>
                </a:lnTo>
                <a:lnTo>
                  <a:pt x="356009" y="1236011"/>
                </a:lnTo>
                <a:lnTo>
                  <a:pt x="353810" y="1233867"/>
                </a:lnTo>
                <a:lnTo>
                  <a:pt x="351781" y="1231724"/>
                </a:lnTo>
                <a:lnTo>
                  <a:pt x="349921" y="1229415"/>
                </a:lnTo>
                <a:lnTo>
                  <a:pt x="348399" y="1226776"/>
                </a:lnTo>
                <a:lnTo>
                  <a:pt x="346878" y="1224138"/>
                </a:lnTo>
                <a:lnTo>
                  <a:pt x="345864" y="1221169"/>
                </a:lnTo>
                <a:lnTo>
                  <a:pt x="345018" y="1218201"/>
                </a:lnTo>
                <a:lnTo>
                  <a:pt x="344680" y="1215068"/>
                </a:lnTo>
                <a:lnTo>
                  <a:pt x="344511" y="1211935"/>
                </a:lnTo>
                <a:lnTo>
                  <a:pt x="344680" y="1208801"/>
                </a:lnTo>
                <a:lnTo>
                  <a:pt x="345018" y="1205668"/>
                </a:lnTo>
                <a:lnTo>
                  <a:pt x="345864" y="1202700"/>
                </a:lnTo>
                <a:lnTo>
                  <a:pt x="346878" y="1199896"/>
                </a:lnTo>
                <a:lnTo>
                  <a:pt x="348399" y="1197093"/>
                </a:lnTo>
                <a:lnTo>
                  <a:pt x="349921" y="1194619"/>
                </a:lnTo>
                <a:lnTo>
                  <a:pt x="351781" y="1192311"/>
                </a:lnTo>
                <a:lnTo>
                  <a:pt x="353810" y="1190002"/>
                </a:lnTo>
                <a:lnTo>
                  <a:pt x="356009" y="1188023"/>
                </a:lnTo>
                <a:lnTo>
                  <a:pt x="358544" y="1186209"/>
                </a:lnTo>
                <a:lnTo>
                  <a:pt x="361250" y="1184560"/>
                </a:lnTo>
                <a:lnTo>
                  <a:pt x="363956" y="1183405"/>
                </a:lnTo>
                <a:lnTo>
                  <a:pt x="366830" y="1182251"/>
                </a:lnTo>
                <a:lnTo>
                  <a:pt x="369873" y="1181592"/>
                </a:lnTo>
                <a:lnTo>
                  <a:pt x="373086" y="1181097"/>
                </a:lnTo>
                <a:close/>
                <a:moveTo>
                  <a:pt x="376299" y="1099129"/>
                </a:moveTo>
                <a:lnTo>
                  <a:pt x="643113" y="1099129"/>
                </a:lnTo>
                <a:lnTo>
                  <a:pt x="646326" y="1099294"/>
                </a:lnTo>
                <a:lnTo>
                  <a:pt x="649539" y="1099625"/>
                </a:lnTo>
                <a:lnTo>
                  <a:pt x="652582" y="1100452"/>
                </a:lnTo>
                <a:lnTo>
                  <a:pt x="655456" y="1101609"/>
                </a:lnTo>
                <a:lnTo>
                  <a:pt x="658162" y="1102932"/>
                </a:lnTo>
                <a:lnTo>
                  <a:pt x="661036" y="1104420"/>
                </a:lnTo>
                <a:lnTo>
                  <a:pt x="663403" y="1106239"/>
                </a:lnTo>
                <a:lnTo>
                  <a:pt x="665601" y="1108223"/>
                </a:lnTo>
                <a:lnTo>
                  <a:pt x="667799" y="1110373"/>
                </a:lnTo>
                <a:lnTo>
                  <a:pt x="669490" y="1112853"/>
                </a:lnTo>
                <a:lnTo>
                  <a:pt x="671012" y="1115498"/>
                </a:lnTo>
                <a:lnTo>
                  <a:pt x="672365" y="1118144"/>
                </a:lnTo>
                <a:lnTo>
                  <a:pt x="673548" y="1120955"/>
                </a:lnTo>
                <a:lnTo>
                  <a:pt x="674394" y="1123931"/>
                </a:lnTo>
                <a:lnTo>
                  <a:pt x="674732" y="1127072"/>
                </a:lnTo>
                <a:lnTo>
                  <a:pt x="674901" y="1130214"/>
                </a:lnTo>
                <a:lnTo>
                  <a:pt x="674732" y="1133521"/>
                </a:lnTo>
                <a:lnTo>
                  <a:pt x="674394" y="1136497"/>
                </a:lnTo>
                <a:lnTo>
                  <a:pt x="673548" y="1139474"/>
                </a:lnTo>
                <a:lnTo>
                  <a:pt x="672365" y="1142284"/>
                </a:lnTo>
                <a:lnTo>
                  <a:pt x="671012" y="1145095"/>
                </a:lnTo>
                <a:lnTo>
                  <a:pt x="669490" y="1147575"/>
                </a:lnTo>
                <a:lnTo>
                  <a:pt x="667799" y="1150221"/>
                </a:lnTo>
                <a:lnTo>
                  <a:pt x="665601" y="1152371"/>
                </a:lnTo>
                <a:lnTo>
                  <a:pt x="663403" y="1154189"/>
                </a:lnTo>
                <a:lnTo>
                  <a:pt x="661036" y="1156008"/>
                </a:lnTo>
                <a:lnTo>
                  <a:pt x="658162" y="1157662"/>
                </a:lnTo>
                <a:lnTo>
                  <a:pt x="655456" y="1158985"/>
                </a:lnTo>
                <a:lnTo>
                  <a:pt x="652582" y="1159977"/>
                </a:lnTo>
                <a:lnTo>
                  <a:pt x="649539" y="1160638"/>
                </a:lnTo>
                <a:lnTo>
                  <a:pt x="646326" y="1161134"/>
                </a:lnTo>
                <a:lnTo>
                  <a:pt x="643113" y="1161299"/>
                </a:lnTo>
                <a:lnTo>
                  <a:pt x="376299" y="1161299"/>
                </a:lnTo>
                <a:lnTo>
                  <a:pt x="373086" y="1161134"/>
                </a:lnTo>
                <a:lnTo>
                  <a:pt x="369873" y="1160638"/>
                </a:lnTo>
                <a:lnTo>
                  <a:pt x="366830" y="1159977"/>
                </a:lnTo>
                <a:lnTo>
                  <a:pt x="363956" y="1158985"/>
                </a:lnTo>
                <a:lnTo>
                  <a:pt x="361250" y="1157662"/>
                </a:lnTo>
                <a:lnTo>
                  <a:pt x="358544" y="1156008"/>
                </a:lnTo>
                <a:lnTo>
                  <a:pt x="356009" y="1154189"/>
                </a:lnTo>
                <a:lnTo>
                  <a:pt x="353810" y="1152371"/>
                </a:lnTo>
                <a:lnTo>
                  <a:pt x="351781" y="1150221"/>
                </a:lnTo>
                <a:lnTo>
                  <a:pt x="349921" y="1147575"/>
                </a:lnTo>
                <a:lnTo>
                  <a:pt x="348399" y="1145095"/>
                </a:lnTo>
                <a:lnTo>
                  <a:pt x="346878" y="1142284"/>
                </a:lnTo>
                <a:lnTo>
                  <a:pt x="345864" y="1139474"/>
                </a:lnTo>
                <a:lnTo>
                  <a:pt x="345018" y="1136497"/>
                </a:lnTo>
                <a:lnTo>
                  <a:pt x="344680" y="1133521"/>
                </a:lnTo>
                <a:lnTo>
                  <a:pt x="344511" y="1130214"/>
                </a:lnTo>
                <a:lnTo>
                  <a:pt x="344680" y="1127072"/>
                </a:lnTo>
                <a:lnTo>
                  <a:pt x="345018" y="1123931"/>
                </a:lnTo>
                <a:lnTo>
                  <a:pt x="345864" y="1120955"/>
                </a:lnTo>
                <a:lnTo>
                  <a:pt x="346878" y="1118144"/>
                </a:lnTo>
                <a:lnTo>
                  <a:pt x="348399" y="1115498"/>
                </a:lnTo>
                <a:lnTo>
                  <a:pt x="349921" y="1112853"/>
                </a:lnTo>
                <a:lnTo>
                  <a:pt x="351781" y="1110373"/>
                </a:lnTo>
                <a:lnTo>
                  <a:pt x="353810" y="1108223"/>
                </a:lnTo>
                <a:lnTo>
                  <a:pt x="356009" y="1106239"/>
                </a:lnTo>
                <a:lnTo>
                  <a:pt x="358544" y="1104420"/>
                </a:lnTo>
                <a:lnTo>
                  <a:pt x="361250" y="1102932"/>
                </a:lnTo>
                <a:lnTo>
                  <a:pt x="363956" y="1101609"/>
                </a:lnTo>
                <a:lnTo>
                  <a:pt x="366830" y="1100452"/>
                </a:lnTo>
                <a:lnTo>
                  <a:pt x="369873" y="1099625"/>
                </a:lnTo>
                <a:lnTo>
                  <a:pt x="373086" y="1099294"/>
                </a:lnTo>
                <a:close/>
                <a:moveTo>
                  <a:pt x="794884" y="755120"/>
                </a:moveTo>
                <a:lnTo>
                  <a:pt x="794884" y="755447"/>
                </a:lnTo>
                <a:lnTo>
                  <a:pt x="794545" y="755774"/>
                </a:lnTo>
                <a:close/>
                <a:moveTo>
                  <a:pt x="796620" y="749272"/>
                </a:moveTo>
                <a:lnTo>
                  <a:pt x="796577" y="749886"/>
                </a:lnTo>
                <a:lnTo>
                  <a:pt x="796239" y="752176"/>
                </a:lnTo>
                <a:lnTo>
                  <a:pt x="795730" y="753811"/>
                </a:lnTo>
                <a:lnTo>
                  <a:pt x="795392" y="754466"/>
                </a:lnTo>
                <a:lnTo>
                  <a:pt x="795053" y="754956"/>
                </a:lnTo>
                <a:lnTo>
                  <a:pt x="794884" y="755120"/>
                </a:lnTo>
                <a:lnTo>
                  <a:pt x="794037" y="756592"/>
                </a:lnTo>
                <a:lnTo>
                  <a:pt x="793190" y="757573"/>
                </a:lnTo>
                <a:lnTo>
                  <a:pt x="794545" y="755283"/>
                </a:lnTo>
                <a:lnTo>
                  <a:pt x="795561" y="753157"/>
                </a:lnTo>
                <a:lnTo>
                  <a:pt x="796239" y="751358"/>
                </a:lnTo>
                <a:lnTo>
                  <a:pt x="796577" y="749559"/>
                </a:lnTo>
                <a:close/>
                <a:moveTo>
                  <a:pt x="796747" y="747269"/>
                </a:moveTo>
                <a:lnTo>
                  <a:pt x="796916" y="747596"/>
                </a:lnTo>
                <a:lnTo>
                  <a:pt x="796747" y="748414"/>
                </a:lnTo>
                <a:lnTo>
                  <a:pt x="796620" y="749272"/>
                </a:lnTo>
                <a:lnTo>
                  <a:pt x="796747" y="747432"/>
                </a:lnTo>
                <a:close/>
                <a:moveTo>
                  <a:pt x="767594" y="747128"/>
                </a:moveTo>
                <a:lnTo>
                  <a:pt x="767449" y="749231"/>
                </a:lnTo>
                <a:lnTo>
                  <a:pt x="767449" y="749068"/>
                </a:lnTo>
                <a:lnTo>
                  <a:pt x="767449" y="748250"/>
                </a:lnTo>
                <a:close/>
                <a:moveTo>
                  <a:pt x="769956" y="740595"/>
                </a:moveTo>
                <a:lnTo>
                  <a:pt x="769650" y="741053"/>
                </a:lnTo>
                <a:lnTo>
                  <a:pt x="768634" y="743179"/>
                </a:lnTo>
                <a:lnTo>
                  <a:pt x="767957" y="745306"/>
                </a:lnTo>
                <a:lnTo>
                  <a:pt x="767618" y="746941"/>
                </a:lnTo>
                <a:lnTo>
                  <a:pt x="767594" y="747128"/>
                </a:lnTo>
                <a:lnTo>
                  <a:pt x="767618" y="746778"/>
                </a:lnTo>
                <a:lnTo>
                  <a:pt x="767957" y="744815"/>
                </a:lnTo>
                <a:lnTo>
                  <a:pt x="768465" y="743016"/>
                </a:lnTo>
                <a:lnTo>
                  <a:pt x="768691" y="742634"/>
                </a:lnTo>
                <a:lnTo>
                  <a:pt x="768804" y="742525"/>
                </a:lnTo>
                <a:lnTo>
                  <a:pt x="768804" y="742443"/>
                </a:lnTo>
                <a:lnTo>
                  <a:pt x="769142" y="741871"/>
                </a:lnTo>
                <a:lnTo>
                  <a:pt x="769396" y="741380"/>
                </a:lnTo>
                <a:lnTo>
                  <a:pt x="769752" y="740791"/>
                </a:lnTo>
                <a:close/>
                <a:moveTo>
                  <a:pt x="770158" y="740290"/>
                </a:moveTo>
                <a:lnTo>
                  <a:pt x="770158" y="740399"/>
                </a:lnTo>
                <a:lnTo>
                  <a:pt x="769956" y="740595"/>
                </a:lnTo>
                <a:close/>
                <a:moveTo>
                  <a:pt x="1007792" y="303707"/>
                </a:moveTo>
                <a:lnTo>
                  <a:pt x="1036210" y="338777"/>
                </a:lnTo>
                <a:lnTo>
                  <a:pt x="941983" y="415129"/>
                </a:lnTo>
                <a:lnTo>
                  <a:pt x="913566" y="380058"/>
                </a:lnTo>
                <a:close/>
                <a:moveTo>
                  <a:pt x="28418" y="284751"/>
                </a:moveTo>
                <a:lnTo>
                  <a:pt x="122644" y="361103"/>
                </a:lnTo>
                <a:lnTo>
                  <a:pt x="94227" y="396174"/>
                </a:lnTo>
                <a:lnTo>
                  <a:pt x="0" y="319822"/>
                </a:lnTo>
                <a:close/>
                <a:moveTo>
                  <a:pt x="521216" y="260648"/>
                </a:moveTo>
                <a:lnTo>
                  <a:pt x="513426" y="260811"/>
                </a:lnTo>
                <a:lnTo>
                  <a:pt x="505636" y="261302"/>
                </a:lnTo>
                <a:lnTo>
                  <a:pt x="497846" y="261793"/>
                </a:lnTo>
                <a:lnTo>
                  <a:pt x="505636" y="262610"/>
                </a:lnTo>
                <a:lnTo>
                  <a:pt x="513257" y="263428"/>
                </a:lnTo>
                <a:lnTo>
                  <a:pt x="520877" y="264410"/>
                </a:lnTo>
                <a:lnTo>
                  <a:pt x="528667" y="265555"/>
                </a:lnTo>
                <a:lnTo>
                  <a:pt x="536288" y="267027"/>
                </a:lnTo>
                <a:lnTo>
                  <a:pt x="543740" y="268499"/>
                </a:lnTo>
                <a:lnTo>
                  <a:pt x="551191" y="270135"/>
                </a:lnTo>
                <a:lnTo>
                  <a:pt x="558642" y="271770"/>
                </a:lnTo>
                <a:lnTo>
                  <a:pt x="566263" y="273897"/>
                </a:lnTo>
                <a:lnTo>
                  <a:pt x="573545" y="275860"/>
                </a:lnTo>
                <a:lnTo>
                  <a:pt x="580827" y="277986"/>
                </a:lnTo>
                <a:lnTo>
                  <a:pt x="587939" y="280440"/>
                </a:lnTo>
                <a:lnTo>
                  <a:pt x="595052" y="282893"/>
                </a:lnTo>
                <a:lnTo>
                  <a:pt x="602165" y="285674"/>
                </a:lnTo>
                <a:lnTo>
                  <a:pt x="609108" y="288455"/>
                </a:lnTo>
                <a:lnTo>
                  <a:pt x="616052" y="291562"/>
                </a:lnTo>
                <a:lnTo>
                  <a:pt x="623164" y="294507"/>
                </a:lnTo>
                <a:lnTo>
                  <a:pt x="629938" y="297942"/>
                </a:lnTo>
                <a:lnTo>
                  <a:pt x="636542" y="301213"/>
                </a:lnTo>
                <a:lnTo>
                  <a:pt x="643147" y="304812"/>
                </a:lnTo>
                <a:lnTo>
                  <a:pt x="649751" y="308410"/>
                </a:lnTo>
                <a:lnTo>
                  <a:pt x="656187" y="312172"/>
                </a:lnTo>
                <a:lnTo>
                  <a:pt x="662453" y="316261"/>
                </a:lnTo>
                <a:lnTo>
                  <a:pt x="668719" y="320187"/>
                </a:lnTo>
                <a:lnTo>
                  <a:pt x="674816" y="324440"/>
                </a:lnTo>
                <a:lnTo>
                  <a:pt x="680912" y="328693"/>
                </a:lnTo>
                <a:lnTo>
                  <a:pt x="686839" y="333273"/>
                </a:lnTo>
                <a:lnTo>
                  <a:pt x="692597" y="337689"/>
                </a:lnTo>
                <a:lnTo>
                  <a:pt x="698355" y="342433"/>
                </a:lnTo>
                <a:lnTo>
                  <a:pt x="703774" y="347176"/>
                </a:lnTo>
                <a:lnTo>
                  <a:pt x="709362" y="352083"/>
                </a:lnTo>
                <a:lnTo>
                  <a:pt x="714612" y="356990"/>
                </a:lnTo>
                <a:lnTo>
                  <a:pt x="719862" y="362225"/>
                </a:lnTo>
                <a:lnTo>
                  <a:pt x="725112" y="367459"/>
                </a:lnTo>
                <a:lnTo>
                  <a:pt x="730023" y="372857"/>
                </a:lnTo>
                <a:lnTo>
                  <a:pt x="734765" y="378254"/>
                </a:lnTo>
                <a:lnTo>
                  <a:pt x="739507" y="383816"/>
                </a:lnTo>
                <a:lnTo>
                  <a:pt x="744248" y="389541"/>
                </a:lnTo>
                <a:lnTo>
                  <a:pt x="748651" y="395266"/>
                </a:lnTo>
                <a:lnTo>
                  <a:pt x="752885" y="401154"/>
                </a:lnTo>
                <a:lnTo>
                  <a:pt x="757119" y="407043"/>
                </a:lnTo>
                <a:lnTo>
                  <a:pt x="761352" y="412931"/>
                </a:lnTo>
                <a:lnTo>
                  <a:pt x="765078" y="418983"/>
                </a:lnTo>
                <a:lnTo>
                  <a:pt x="768973" y="425199"/>
                </a:lnTo>
                <a:lnTo>
                  <a:pt x="772529" y="431415"/>
                </a:lnTo>
                <a:lnTo>
                  <a:pt x="776086" y="437794"/>
                </a:lnTo>
                <a:lnTo>
                  <a:pt x="779473" y="444173"/>
                </a:lnTo>
                <a:lnTo>
                  <a:pt x="782521" y="450552"/>
                </a:lnTo>
                <a:lnTo>
                  <a:pt x="785739" y="457095"/>
                </a:lnTo>
                <a:lnTo>
                  <a:pt x="788448" y="463638"/>
                </a:lnTo>
                <a:lnTo>
                  <a:pt x="791158" y="470181"/>
                </a:lnTo>
                <a:lnTo>
                  <a:pt x="793698" y="476887"/>
                </a:lnTo>
                <a:lnTo>
                  <a:pt x="796069" y="483594"/>
                </a:lnTo>
                <a:lnTo>
                  <a:pt x="798440" y="490464"/>
                </a:lnTo>
                <a:lnTo>
                  <a:pt x="800472" y="497333"/>
                </a:lnTo>
                <a:lnTo>
                  <a:pt x="802335" y="504203"/>
                </a:lnTo>
                <a:lnTo>
                  <a:pt x="804029" y="511073"/>
                </a:lnTo>
                <a:lnTo>
                  <a:pt x="805722" y="517943"/>
                </a:lnTo>
                <a:lnTo>
                  <a:pt x="807246" y="524977"/>
                </a:lnTo>
                <a:lnTo>
                  <a:pt x="808432" y="532010"/>
                </a:lnTo>
                <a:lnTo>
                  <a:pt x="809448" y="539207"/>
                </a:lnTo>
                <a:lnTo>
                  <a:pt x="810464" y="546241"/>
                </a:lnTo>
                <a:lnTo>
                  <a:pt x="811311" y="553274"/>
                </a:lnTo>
                <a:lnTo>
                  <a:pt x="811988" y="560308"/>
                </a:lnTo>
                <a:lnTo>
                  <a:pt x="812327" y="567341"/>
                </a:lnTo>
                <a:lnTo>
                  <a:pt x="812665" y="574539"/>
                </a:lnTo>
                <a:lnTo>
                  <a:pt x="812835" y="581736"/>
                </a:lnTo>
                <a:lnTo>
                  <a:pt x="812665" y="588769"/>
                </a:lnTo>
                <a:lnTo>
                  <a:pt x="812496" y="595966"/>
                </a:lnTo>
                <a:lnTo>
                  <a:pt x="812157" y="603000"/>
                </a:lnTo>
                <a:lnTo>
                  <a:pt x="811649" y="610033"/>
                </a:lnTo>
                <a:lnTo>
                  <a:pt x="810972" y="617067"/>
                </a:lnTo>
                <a:lnTo>
                  <a:pt x="809956" y="624427"/>
                </a:lnTo>
                <a:lnTo>
                  <a:pt x="808940" y="631461"/>
                </a:lnTo>
                <a:lnTo>
                  <a:pt x="807754" y="638331"/>
                </a:lnTo>
                <a:lnTo>
                  <a:pt x="806569" y="645364"/>
                </a:lnTo>
                <a:lnTo>
                  <a:pt x="805045" y="652398"/>
                </a:lnTo>
                <a:lnTo>
                  <a:pt x="803182" y="659268"/>
                </a:lnTo>
                <a:lnTo>
                  <a:pt x="801488" y="666301"/>
                </a:lnTo>
                <a:lnTo>
                  <a:pt x="799456" y="673171"/>
                </a:lnTo>
                <a:lnTo>
                  <a:pt x="797255" y="679878"/>
                </a:lnTo>
                <a:lnTo>
                  <a:pt x="795053" y="686748"/>
                </a:lnTo>
                <a:lnTo>
                  <a:pt x="792513" y="693454"/>
                </a:lnTo>
                <a:lnTo>
                  <a:pt x="789803" y="700160"/>
                </a:lnTo>
                <a:lnTo>
                  <a:pt x="787094" y="706703"/>
                </a:lnTo>
                <a:lnTo>
                  <a:pt x="784045" y="713246"/>
                </a:lnTo>
                <a:lnTo>
                  <a:pt x="780997" y="719789"/>
                </a:lnTo>
                <a:lnTo>
                  <a:pt x="777610" y="726332"/>
                </a:lnTo>
                <a:lnTo>
                  <a:pt x="774392" y="732711"/>
                </a:lnTo>
                <a:lnTo>
                  <a:pt x="770666" y="738926"/>
                </a:lnTo>
                <a:lnTo>
                  <a:pt x="769933" y="740344"/>
                </a:lnTo>
                <a:lnTo>
                  <a:pt x="769650" y="740726"/>
                </a:lnTo>
                <a:lnTo>
                  <a:pt x="769820" y="740563"/>
                </a:lnTo>
                <a:lnTo>
                  <a:pt x="769933" y="740344"/>
                </a:lnTo>
                <a:lnTo>
                  <a:pt x="770497" y="739581"/>
                </a:lnTo>
                <a:lnTo>
                  <a:pt x="771175" y="738763"/>
                </a:lnTo>
                <a:lnTo>
                  <a:pt x="770158" y="740290"/>
                </a:lnTo>
                <a:lnTo>
                  <a:pt x="770158" y="740235"/>
                </a:lnTo>
                <a:lnTo>
                  <a:pt x="769989" y="740399"/>
                </a:lnTo>
                <a:lnTo>
                  <a:pt x="769752" y="740791"/>
                </a:lnTo>
                <a:lnTo>
                  <a:pt x="769650" y="740889"/>
                </a:lnTo>
                <a:lnTo>
                  <a:pt x="769396" y="741380"/>
                </a:lnTo>
                <a:lnTo>
                  <a:pt x="768804" y="742361"/>
                </a:lnTo>
                <a:lnTo>
                  <a:pt x="768804" y="742443"/>
                </a:lnTo>
                <a:lnTo>
                  <a:pt x="768691" y="742634"/>
                </a:lnTo>
                <a:lnTo>
                  <a:pt x="768465" y="742852"/>
                </a:lnTo>
                <a:lnTo>
                  <a:pt x="766941" y="746124"/>
                </a:lnTo>
                <a:lnTo>
                  <a:pt x="763554" y="752339"/>
                </a:lnTo>
                <a:lnTo>
                  <a:pt x="759828" y="758555"/>
                </a:lnTo>
                <a:lnTo>
                  <a:pt x="756272" y="764771"/>
                </a:lnTo>
                <a:lnTo>
                  <a:pt x="752208" y="770823"/>
                </a:lnTo>
                <a:lnTo>
                  <a:pt x="748143" y="776875"/>
                </a:lnTo>
                <a:lnTo>
                  <a:pt x="743910" y="783090"/>
                </a:lnTo>
                <a:lnTo>
                  <a:pt x="739337" y="789142"/>
                </a:lnTo>
                <a:lnTo>
                  <a:pt x="730531" y="801247"/>
                </a:lnTo>
                <a:lnTo>
                  <a:pt x="721556" y="813678"/>
                </a:lnTo>
                <a:lnTo>
                  <a:pt x="717152" y="820057"/>
                </a:lnTo>
                <a:lnTo>
                  <a:pt x="712749" y="826600"/>
                </a:lnTo>
                <a:lnTo>
                  <a:pt x="708515" y="832979"/>
                </a:lnTo>
                <a:lnTo>
                  <a:pt x="704620" y="839686"/>
                </a:lnTo>
                <a:lnTo>
                  <a:pt x="700556" y="846392"/>
                </a:lnTo>
                <a:lnTo>
                  <a:pt x="696661" y="853098"/>
                </a:lnTo>
                <a:lnTo>
                  <a:pt x="693105" y="860295"/>
                </a:lnTo>
                <a:lnTo>
                  <a:pt x="689549" y="867165"/>
                </a:lnTo>
                <a:lnTo>
                  <a:pt x="686500" y="874362"/>
                </a:lnTo>
                <a:lnTo>
                  <a:pt x="683452" y="881396"/>
                </a:lnTo>
                <a:lnTo>
                  <a:pt x="680743" y="888757"/>
                </a:lnTo>
                <a:lnTo>
                  <a:pt x="678203" y="896281"/>
                </a:lnTo>
                <a:lnTo>
                  <a:pt x="676001" y="903642"/>
                </a:lnTo>
                <a:lnTo>
                  <a:pt x="673969" y="911002"/>
                </a:lnTo>
                <a:lnTo>
                  <a:pt x="672106" y="918526"/>
                </a:lnTo>
                <a:lnTo>
                  <a:pt x="670582" y="926051"/>
                </a:lnTo>
                <a:lnTo>
                  <a:pt x="669227" y="933575"/>
                </a:lnTo>
                <a:lnTo>
                  <a:pt x="668211" y="941099"/>
                </a:lnTo>
                <a:lnTo>
                  <a:pt x="667364" y="948623"/>
                </a:lnTo>
                <a:lnTo>
                  <a:pt x="666687" y="956311"/>
                </a:lnTo>
                <a:lnTo>
                  <a:pt x="666009" y="963999"/>
                </a:lnTo>
                <a:lnTo>
                  <a:pt x="665840" y="971523"/>
                </a:lnTo>
                <a:lnTo>
                  <a:pt x="665671" y="979047"/>
                </a:lnTo>
                <a:lnTo>
                  <a:pt x="665840" y="986735"/>
                </a:lnTo>
                <a:lnTo>
                  <a:pt x="666179" y="994259"/>
                </a:lnTo>
                <a:lnTo>
                  <a:pt x="666687" y="1001784"/>
                </a:lnTo>
                <a:lnTo>
                  <a:pt x="667703" y="994259"/>
                </a:lnTo>
                <a:lnTo>
                  <a:pt x="668549" y="986899"/>
                </a:lnTo>
                <a:lnTo>
                  <a:pt x="669735" y="979374"/>
                </a:lnTo>
                <a:lnTo>
                  <a:pt x="670920" y="972014"/>
                </a:lnTo>
                <a:lnTo>
                  <a:pt x="672275" y="964653"/>
                </a:lnTo>
                <a:lnTo>
                  <a:pt x="673969" y="957293"/>
                </a:lnTo>
                <a:lnTo>
                  <a:pt x="675662" y="949932"/>
                </a:lnTo>
                <a:lnTo>
                  <a:pt x="677525" y="942898"/>
                </a:lnTo>
                <a:lnTo>
                  <a:pt x="679557" y="935701"/>
                </a:lnTo>
                <a:lnTo>
                  <a:pt x="681759" y="928668"/>
                </a:lnTo>
                <a:lnTo>
                  <a:pt x="683960" y="921634"/>
                </a:lnTo>
                <a:lnTo>
                  <a:pt x="686670" y="914764"/>
                </a:lnTo>
                <a:lnTo>
                  <a:pt x="689379" y="908058"/>
                </a:lnTo>
                <a:lnTo>
                  <a:pt x="692428" y="901188"/>
                </a:lnTo>
                <a:lnTo>
                  <a:pt x="695476" y="894482"/>
                </a:lnTo>
                <a:lnTo>
                  <a:pt x="698863" y="887939"/>
                </a:lnTo>
                <a:lnTo>
                  <a:pt x="702250" y="881396"/>
                </a:lnTo>
                <a:lnTo>
                  <a:pt x="705975" y="875180"/>
                </a:lnTo>
                <a:lnTo>
                  <a:pt x="709701" y="868801"/>
                </a:lnTo>
                <a:lnTo>
                  <a:pt x="713765" y="862749"/>
                </a:lnTo>
                <a:lnTo>
                  <a:pt x="717999" y="856697"/>
                </a:lnTo>
                <a:lnTo>
                  <a:pt x="722064" y="850645"/>
                </a:lnTo>
                <a:lnTo>
                  <a:pt x="726636" y="844756"/>
                </a:lnTo>
                <a:lnTo>
                  <a:pt x="731209" y="838868"/>
                </a:lnTo>
                <a:lnTo>
                  <a:pt x="740523" y="827254"/>
                </a:lnTo>
                <a:lnTo>
                  <a:pt x="750176" y="815641"/>
                </a:lnTo>
                <a:lnTo>
                  <a:pt x="759998" y="803864"/>
                </a:lnTo>
                <a:lnTo>
                  <a:pt x="769820" y="791923"/>
                </a:lnTo>
                <a:lnTo>
                  <a:pt x="774562" y="785708"/>
                </a:lnTo>
                <a:lnTo>
                  <a:pt x="779473" y="779328"/>
                </a:lnTo>
                <a:lnTo>
                  <a:pt x="783876" y="772949"/>
                </a:lnTo>
                <a:lnTo>
                  <a:pt x="788279" y="766243"/>
                </a:lnTo>
                <a:lnTo>
                  <a:pt x="790481" y="762971"/>
                </a:lnTo>
                <a:lnTo>
                  <a:pt x="792682" y="759373"/>
                </a:lnTo>
                <a:lnTo>
                  <a:pt x="794037" y="756756"/>
                </a:lnTo>
                <a:lnTo>
                  <a:pt x="794545" y="756101"/>
                </a:lnTo>
                <a:lnTo>
                  <a:pt x="794884" y="755447"/>
                </a:lnTo>
                <a:lnTo>
                  <a:pt x="795053" y="755120"/>
                </a:lnTo>
                <a:lnTo>
                  <a:pt x="795392" y="754466"/>
                </a:lnTo>
                <a:lnTo>
                  <a:pt x="796069" y="753484"/>
                </a:lnTo>
                <a:lnTo>
                  <a:pt x="800303" y="746778"/>
                </a:lnTo>
                <a:lnTo>
                  <a:pt x="804537" y="740071"/>
                </a:lnTo>
                <a:lnTo>
                  <a:pt x="808262" y="733202"/>
                </a:lnTo>
                <a:lnTo>
                  <a:pt x="811988" y="726004"/>
                </a:lnTo>
                <a:lnTo>
                  <a:pt x="815544" y="718971"/>
                </a:lnTo>
                <a:lnTo>
                  <a:pt x="818931" y="711774"/>
                </a:lnTo>
                <a:lnTo>
                  <a:pt x="821979" y="704577"/>
                </a:lnTo>
                <a:lnTo>
                  <a:pt x="825028" y="697380"/>
                </a:lnTo>
                <a:lnTo>
                  <a:pt x="827906" y="690019"/>
                </a:lnTo>
                <a:lnTo>
                  <a:pt x="830616" y="682331"/>
                </a:lnTo>
                <a:lnTo>
                  <a:pt x="832987" y="674971"/>
                </a:lnTo>
                <a:lnTo>
                  <a:pt x="835188" y="667283"/>
                </a:lnTo>
                <a:lnTo>
                  <a:pt x="837221" y="659595"/>
                </a:lnTo>
                <a:lnTo>
                  <a:pt x="839083" y="651907"/>
                </a:lnTo>
                <a:lnTo>
                  <a:pt x="840608" y="644219"/>
                </a:lnTo>
                <a:lnTo>
                  <a:pt x="842301" y="636532"/>
                </a:lnTo>
                <a:lnTo>
                  <a:pt x="843487" y="628680"/>
                </a:lnTo>
                <a:lnTo>
                  <a:pt x="844503" y="620829"/>
                </a:lnTo>
                <a:lnTo>
                  <a:pt x="845349" y="613141"/>
                </a:lnTo>
                <a:lnTo>
                  <a:pt x="846027" y="605126"/>
                </a:lnTo>
                <a:lnTo>
                  <a:pt x="846535" y="597275"/>
                </a:lnTo>
                <a:lnTo>
                  <a:pt x="846874" y="589423"/>
                </a:lnTo>
                <a:lnTo>
                  <a:pt x="846874" y="581572"/>
                </a:lnTo>
                <a:lnTo>
                  <a:pt x="846874" y="573557"/>
                </a:lnTo>
                <a:lnTo>
                  <a:pt x="846535" y="565869"/>
                </a:lnTo>
                <a:lnTo>
                  <a:pt x="846027" y="558018"/>
                </a:lnTo>
                <a:lnTo>
                  <a:pt x="845349" y="550003"/>
                </a:lnTo>
                <a:lnTo>
                  <a:pt x="844503" y="542152"/>
                </a:lnTo>
                <a:lnTo>
                  <a:pt x="843487" y="534464"/>
                </a:lnTo>
                <a:lnTo>
                  <a:pt x="842301" y="526449"/>
                </a:lnTo>
                <a:lnTo>
                  <a:pt x="840608" y="518761"/>
                </a:lnTo>
                <a:lnTo>
                  <a:pt x="839083" y="511073"/>
                </a:lnTo>
                <a:lnTo>
                  <a:pt x="837221" y="503386"/>
                </a:lnTo>
                <a:lnTo>
                  <a:pt x="835019" y="495698"/>
                </a:lnTo>
                <a:lnTo>
                  <a:pt x="832817" y="488174"/>
                </a:lnTo>
                <a:lnTo>
                  <a:pt x="830447" y="480649"/>
                </a:lnTo>
                <a:lnTo>
                  <a:pt x="827737" y="473289"/>
                </a:lnTo>
                <a:lnTo>
                  <a:pt x="825028" y="465764"/>
                </a:lnTo>
                <a:lnTo>
                  <a:pt x="821979" y="458404"/>
                </a:lnTo>
                <a:lnTo>
                  <a:pt x="818931" y="451207"/>
                </a:lnTo>
                <a:lnTo>
                  <a:pt x="815375" y="444010"/>
                </a:lnTo>
                <a:lnTo>
                  <a:pt x="811988" y="436976"/>
                </a:lnTo>
                <a:lnTo>
                  <a:pt x="808093" y="429943"/>
                </a:lnTo>
                <a:lnTo>
                  <a:pt x="804198" y="422909"/>
                </a:lnTo>
                <a:lnTo>
                  <a:pt x="800303" y="416039"/>
                </a:lnTo>
                <a:lnTo>
                  <a:pt x="795900" y="409333"/>
                </a:lnTo>
                <a:lnTo>
                  <a:pt x="791497" y="402790"/>
                </a:lnTo>
                <a:lnTo>
                  <a:pt x="787094" y="396247"/>
                </a:lnTo>
                <a:lnTo>
                  <a:pt x="782352" y="389868"/>
                </a:lnTo>
                <a:lnTo>
                  <a:pt x="777441" y="383652"/>
                </a:lnTo>
                <a:lnTo>
                  <a:pt x="772360" y="377437"/>
                </a:lnTo>
                <a:lnTo>
                  <a:pt x="767280" y="371548"/>
                </a:lnTo>
                <a:lnTo>
                  <a:pt x="761860" y="365496"/>
                </a:lnTo>
                <a:lnTo>
                  <a:pt x="756441" y="359771"/>
                </a:lnTo>
                <a:lnTo>
                  <a:pt x="750684" y="354210"/>
                </a:lnTo>
                <a:lnTo>
                  <a:pt x="744926" y="348648"/>
                </a:lnTo>
                <a:lnTo>
                  <a:pt x="738999" y="343250"/>
                </a:lnTo>
                <a:lnTo>
                  <a:pt x="732902" y="338016"/>
                </a:lnTo>
                <a:lnTo>
                  <a:pt x="726805" y="333109"/>
                </a:lnTo>
                <a:lnTo>
                  <a:pt x="720539" y="328202"/>
                </a:lnTo>
                <a:lnTo>
                  <a:pt x="714104" y="323295"/>
                </a:lnTo>
                <a:lnTo>
                  <a:pt x="707669" y="318715"/>
                </a:lnTo>
                <a:lnTo>
                  <a:pt x="701064" y="314135"/>
                </a:lnTo>
                <a:lnTo>
                  <a:pt x="694460" y="310046"/>
                </a:lnTo>
                <a:lnTo>
                  <a:pt x="687517" y="305793"/>
                </a:lnTo>
                <a:lnTo>
                  <a:pt x="680743" y="301867"/>
                </a:lnTo>
                <a:lnTo>
                  <a:pt x="673630" y="298105"/>
                </a:lnTo>
                <a:lnTo>
                  <a:pt x="666687" y="294343"/>
                </a:lnTo>
                <a:lnTo>
                  <a:pt x="659235" y="291072"/>
                </a:lnTo>
                <a:lnTo>
                  <a:pt x="652122" y="287637"/>
                </a:lnTo>
                <a:lnTo>
                  <a:pt x="644671" y="284692"/>
                </a:lnTo>
                <a:lnTo>
                  <a:pt x="637389" y="281585"/>
                </a:lnTo>
                <a:lnTo>
                  <a:pt x="629938" y="278967"/>
                </a:lnTo>
                <a:lnTo>
                  <a:pt x="622317" y="276350"/>
                </a:lnTo>
                <a:lnTo>
                  <a:pt x="614697" y="274060"/>
                </a:lnTo>
                <a:lnTo>
                  <a:pt x="607076" y="271770"/>
                </a:lnTo>
                <a:lnTo>
                  <a:pt x="599455" y="269807"/>
                </a:lnTo>
                <a:lnTo>
                  <a:pt x="591834" y="268172"/>
                </a:lnTo>
                <a:lnTo>
                  <a:pt x="583875" y="266536"/>
                </a:lnTo>
                <a:lnTo>
                  <a:pt x="576085" y="265064"/>
                </a:lnTo>
                <a:lnTo>
                  <a:pt x="568295" y="263919"/>
                </a:lnTo>
                <a:lnTo>
                  <a:pt x="560505" y="262774"/>
                </a:lnTo>
                <a:lnTo>
                  <a:pt x="552546" y="261956"/>
                </a:lnTo>
                <a:lnTo>
                  <a:pt x="544756" y="261465"/>
                </a:lnTo>
                <a:lnTo>
                  <a:pt x="536965" y="260975"/>
                </a:lnTo>
                <a:lnTo>
                  <a:pt x="529175" y="260811"/>
                </a:lnTo>
                <a:close/>
                <a:moveTo>
                  <a:pt x="509791" y="227108"/>
                </a:moveTo>
                <a:lnTo>
                  <a:pt x="518947" y="227272"/>
                </a:lnTo>
                <a:lnTo>
                  <a:pt x="528272" y="227599"/>
                </a:lnTo>
                <a:lnTo>
                  <a:pt x="537597" y="228254"/>
                </a:lnTo>
                <a:lnTo>
                  <a:pt x="546583" y="228908"/>
                </a:lnTo>
                <a:lnTo>
                  <a:pt x="555909" y="229890"/>
                </a:lnTo>
                <a:lnTo>
                  <a:pt x="564725" y="231199"/>
                </a:lnTo>
                <a:lnTo>
                  <a:pt x="573881" y="232672"/>
                </a:lnTo>
                <a:lnTo>
                  <a:pt x="582697" y="234308"/>
                </a:lnTo>
                <a:lnTo>
                  <a:pt x="591683" y="236272"/>
                </a:lnTo>
                <a:lnTo>
                  <a:pt x="600330" y="238235"/>
                </a:lnTo>
                <a:lnTo>
                  <a:pt x="608808" y="240363"/>
                </a:lnTo>
                <a:lnTo>
                  <a:pt x="617455" y="242981"/>
                </a:lnTo>
                <a:lnTo>
                  <a:pt x="625932" y="245599"/>
                </a:lnTo>
                <a:lnTo>
                  <a:pt x="634240" y="248545"/>
                </a:lnTo>
                <a:lnTo>
                  <a:pt x="642718" y="251490"/>
                </a:lnTo>
                <a:lnTo>
                  <a:pt x="650856" y="254763"/>
                </a:lnTo>
                <a:lnTo>
                  <a:pt x="658825" y="258036"/>
                </a:lnTo>
                <a:lnTo>
                  <a:pt x="666964" y="261799"/>
                </a:lnTo>
                <a:lnTo>
                  <a:pt x="674763" y="265400"/>
                </a:lnTo>
                <a:lnTo>
                  <a:pt x="682393" y="269491"/>
                </a:lnTo>
                <a:lnTo>
                  <a:pt x="690022" y="273581"/>
                </a:lnTo>
                <a:lnTo>
                  <a:pt x="697652" y="277836"/>
                </a:lnTo>
                <a:lnTo>
                  <a:pt x="705112" y="282254"/>
                </a:lnTo>
                <a:lnTo>
                  <a:pt x="712403" y="287000"/>
                </a:lnTo>
                <a:lnTo>
                  <a:pt x="719524" y="291745"/>
                </a:lnTo>
                <a:lnTo>
                  <a:pt x="726645" y="296818"/>
                </a:lnTo>
                <a:lnTo>
                  <a:pt x="733427" y="301727"/>
                </a:lnTo>
                <a:lnTo>
                  <a:pt x="740209" y="307127"/>
                </a:lnTo>
                <a:lnTo>
                  <a:pt x="746821" y="312528"/>
                </a:lnTo>
                <a:lnTo>
                  <a:pt x="753434" y="318091"/>
                </a:lnTo>
                <a:lnTo>
                  <a:pt x="759707" y="323818"/>
                </a:lnTo>
                <a:lnTo>
                  <a:pt x="765981" y="329710"/>
                </a:lnTo>
                <a:lnTo>
                  <a:pt x="772084" y="335764"/>
                </a:lnTo>
                <a:lnTo>
                  <a:pt x="778018" y="341818"/>
                </a:lnTo>
                <a:lnTo>
                  <a:pt x="783783" y="348200"/>
                </a:lnTo>
                <a:lnTo>
                  <a:pt x="789379" y="354582"/>
                </a:lnTo>
                <a:lnTo>
                  <a:pt x="794974" y="361128"/>
                </a:lnTo>
                <a:lnTo>
                  <a:pt x="800230" y="367673"/>
                </a:lnTo>
                <a:lnTo>
                  <a:pt x="805485" y="374546"/>
                </a:lnTo>
                <a:lnTo>
                  <a:pt x="810233" y="381583"/>
                </a:lnTo>
                <a:lnTo>
                  <a:pt x="815150" y="388619"/>
                </a:lnTo>
                <a:lnTo>
                  <a:pt x="819728" y="395655"/>
                </a:lnTo>
                <a:lnTo>
                  <a:pt x="824306" y="403020"/>
                </a:lnTo>
                <a:lnTo>
                  <a:pt x="828375" y="410383"/>
                </a:lnTo>
                <a:lnTo>
                  <a:pt x="832614" y="417911"/>
                </a:lnTo>
                <a:lnTo>
                  <a:pt x="836513" y="425438"/>
                </a:lnTo>
                <a:lnTo>
                  <a:pt x="840244" y="433129"/>
                </a:lnTo>
                <a:lnTo>
                  <a:pt x="843804" y="440820"/>
                </a:lnTo>
                <a:lnTo>
                  <a:pt x="847026" y="448838"/>
                </a:lnTo>
                <a:lnTo>
                  <a:pt x="850247" y="456857"/>
                </a:lnTo>
                <a:lnTo>
                  <a:pt x="853129" y="464875"/>
                </a:lnTo>
                <a:lnTo>
                  <a:pt x="856012" y="473220"/>
                </a:lnTo>
                <a:lnTo>
                  <a:pt x="858555" y="481402"/>
                </a:lnTo>
                <a:lnTo>
                  <a:pt x="860759" y="489584"/>
                </a:lnTo>
                <a:lnTo>
                  <a:pt x="862963" y="498093"/>
                </a:lnTo>
                <a:lnTo>
                  <a:pt x="864828" y="506603"/>
                </a:lnTo>
                <a:lnTo>
                  <a:pt x="866524" y="515275"/>
                </a:lnTo>
                <a:lnTo>
                  <a:pt x="868219" y="523948"/>
                </a:lnTo>
                <a:lnTo>
                  <a:pt x="869406" y="532457"/>
                </a:lnTo>
                <a:lnTo>
                  <a:pt x="870423" y="541457"/>
                </a:lnTo>
                <a:lnTo>
                  <a:pt x="871101" y="550130"/>
                </a:lnTo>
                <a:lnTo>
                  <a:pt x="871780" y="559130"/>
                </a:lnTo>
                <a:lnTo>
                  <a:pt x="872118" y="568130"/>
                </a:lnTo>
                <a:lnTo>
                  <a:pt x="872288" y="577131"/>
                </a:lnTo>
                <a:lnTo>
                  <a:pt x="872118" y="583349"/>
                </a:lnTo>
                <a:lnTo>
                  <a:pt x="871949" y="589567"/>
                </a:lnTo>
                <a:lnTo>
                  <a:pt x="871780" y="595622"/>
                </a:lnTo>
                <a:lnTo>
                  <a:pt x="871271" y="601676"/>
                </a:lnTo>
                <a:lnTo>
                  <a:pt x="870932" y="607895"/>
                </a:lnTo>
                <a:lnTo>
                  <a:pt x="870254" y="613949"/>
                </a:lnTo>
                <a:lnTo>
                  <a:pt x="869576" y="619840"/>
                </a:lnTo>
                <a:lnTo>
                  <a:pt x="868897" y="625895"/>
                </a:lnTo>
                <a:lnTo>
                  <a:pt x="867880" y="631786"/>
                </a:lnTo>
                <a:lnTo>
                  <a:pt x="866693" y="637677"/>
                </a:lnTo>
                <a:lnTo>
                  <a:pt x="865676" y="643567"/>
                </a:lnTo>
                <a:lnTo>
                  <a:pt x="864489" y="649459"/>
                </a:lnTo>
                <a:lnTo>
                  <a:pt x="863302" y="655350"/>
                </a:lnTo>
                <a:lnTo>
                  <a:pt x="861776" y="661077"/>
                </a:lnTo>
                <a:lnTo>
                  <a:pt x="860250" y="666804"/>
                </a:lnTo>
                <a:lnTo>
                  <a:pt x="858555" y="672532"/>
                </a:lnTo>
                <a:lnTo>
                  <a:pt x="855164" y="683659"/>
                </a:lnTo>
                <a:lnTo>
                  <a:pt x="851264" y="694786"/>
                </a:lnTo>
                <a:lnTo>
                  <a:pt x="846856" y="705750"/>
                </a:lnTo>
                <a:lnTo>
                  <a:pt x="842448" y="716550"/>
                </a:lnTo>
                <a:lnTo>
                  <a:pt x="837361" y="727187"/>
                </a:lnTo>
                <a:lnTo>
                  <a:pt x="831935" y="737496"/>
                </a:lnTo>
                <a:lnTo>
                  <a:pt x="826340" y="747805"/>
                </a:lnTo>
                <a:lnTo>
                  <a:pt x="820236" y="757787"/>
                </a:lnTo>
                <a:lnTo>
                  <a:pt x="820236" y="757951"/>
                </a:lnTo>
                <a:lnTo>
                  <a:pt x="820067" y="758114"/>
                </a:lnTo>
                <a:lnTo>
                  <a:pt x="820067" y="758278"/>
                </a:lnTo>
                <a:lnTo>
                  <a:pt x="819897" y="758606"/>
                </a:lnTo>
                <a:lnTo>
                  <a:pt x="815828" y="765642"/>
                </a:lnTo>
                <a:lnTo>
                  <a:pt x="811929" y="772678"/>
                </a:lnTo>
                <a:lnTo>
                  <a:pt x="807520" y="779387"/>
                </a:lnTo>
                <a:lnTo>
                  <a:pt x="803112" y="785933"/>
                </a:lnTo>
                <a:lnTo>
                  <a:pt x="798534" y="792478"/>
                </a:lnTo>
                <a:lnTo>
                  <a:pt x="793956" y="798860"/>
                </a:lnTo>
                <a:lnTo>
                  <a:pt x="784292" y="811624"/>
                </a:lnTo>
                <a:lnTo>
                  <a:pt x="774628" y="824224"/>
                </a:lnTo>
                <a:lnTo>
                  <a:pt x="764624" y="837152"/>
                </a:lnTo>
                <a:lnTo>
                  <a:pt x="759707" y="843697"/>
                </a:lnTo>
                <a:lnTo>
                  <a:pt x="755130" y="850570"/>
                </a:lnTo>
                <a:lnTo>
                  <a:pt x="750382" y="857443"/>
                </a:lnTo>
                <a:lnTo>
                  <a:pt x="745634" y="864480"/>
                </a:lnTo>
                <a:lnTo>
                  <a:pt x="741057" y="872007"/>
                </a:lnTo>
                <a:lnTo>
                  <a:pt x="736818" y="879698"/>
                </a:lnTo>
                <a:lnTo>
                  <a:pt x="732579" y="887552"/>
                </a:lnTo>
                <a:lnTo>
                  <a:pt x="728340" y="895734"/>
                </a:lnTo>
                <a:lnTo>
                  <a:pt x="724611" y="904407"/>
                </a:lnTo>
                <a:lnTo>
                  <a:pt x="720880" y="913407"/>
                </a:lnTo>
                <a:lnTo>
                  <a:pt x="717489" y="922898"/>
                </a:lnTo>
                <a:lnTo>
                  <a:pt x="714268" y="932717"/>
                </a:lnTo>
                <a:lnTo>
                  <a:pt x="711555" y="943026"/>
                </a:lnTo>
                <a:lnTo>
                  <a:pt x="710029" y="948426"/>
                </a:lnTo>
                <a:lnTo>
                  <a:pt x="708842" y="953826"/>
                </a:lnTo>
                <a:lnTo>
                  <a:pt x="707655" y="959390"/>
                </a:lnTo>
                <a:lnTo>
                  <a:pt x="706638" y="965281"/>
                </a:lnTo>
                <a:lnTo>
                  <a:pt x="705621" y="971171"/>
                </a:lnTo>
                <a:lnTo>
                  <a:pt x="704603" y="977226"/>
                </a:lnTo>
                <a:lnTo>
                  <a:pt x="703586" y="983281"/>
                </a:lnTo>
                <a:lnTo>
                  <a:pt x="702908" y="989663"/>
                </a:lnTo>
                <a:lnTo>
                  <a:pt x="702230" y="996208"/>
                </a:lnTo>
                <a:lnTo>
                  <a:pt x="701721" y="1002754"/>
                </a:lnTo>
                <a:lnTo>
                  <a:pt x="701382" y="1009626"/>
                </a:lnTo>
                <a:lnTo>
                  <a:pt x="700873" y="1016499"/>
                </a:lnTo>
                <a:lnTo>
                  <a:pt x="700704" y="1023863"/>
                </a:lnTo>
                <a:lnTo>
                  <a:pt x="700534" y="1031063"/>
                </a:lnTo>
                <a:lnTo>
                  <a:pt x="700365" y="1033845"/>
                </a:lnTo>
                <a:lnTo>
                  <a:pt x="699856" y="1036791"/>
                </a:lnTo>
                <a:lnTo>
                  <a:pt x="699178" y="1039572"/>
                </a:lnTo>
                <a:lnTo>
                  <a:pt x="698161" y="1042354"/>
                </a:lnTo>
                <a:lnTo>
                  <a:pt x="696804" y="1044645"/>
                </a:lnTo>
                <a:lnTo>
                  <a:pt x="695278" y="1047100"/>
                </a:lnTo>
                <a:lnTo>
                  <a:pt x="693583" y="1049391"/>
                </a:lnTo>
                <a:lnTo>
                  <a:pt x="691548" y="1051354"/>
                </a:lnTo>
                <a:lnTo>
                  <a:pt x="689514" y="1053154"/>
                </a:lnTo>
                <a:lnTo>
                  <a:pt x="687310" y="1054954"/>
                </a:lnTo>
                <a:lnTo>
                  <a:pt x="684766" y="1056264"/>
                </a:lnTo>
                <a:lnTo>
                  <a:pt x="682223" y="1057573"/>
                </a:lnTo>
                <a:lnTo>
                  <a:pt x="679510" y="1058391"/>
                </a:lnTo>
                <a:lnTo>
                  <a:pt x="676628" y="1059209"/>
                </a:lnTo>
                <a:lnTo>
                  <a:pt x="673746" y="1059700"/>
                </a:lnTo>
                <a:lnTo>
                  <a:pt x="670524" y="1059864"/>
                </a:lnTo>
                <a:lnTo>
                  <a:pt x="509791" y="1059864"/>
                </a:lnTo>
                <a:lnTo>
                  <a:pt x="348718" y="1059864"/>
                </a:lnTo>
                <a:lnTo>
                  <a:pt x="345497" y="1059700"/>
                </a:lnTo>
                <a:lnTo>
                  <a:pt x="342615" y="1059209"/>
                </a:lnTo>
                <a:lnTo>
                  <a:pt x="339733" y="1058391"/>
                </a:lnTo>
                <a:lnTo>
                  <a:pt x="337020" y="1057573"/>
                </a:lnTo>
                <a:lnTo>
                  <a:pt x="334477" y="1056264"/>
                </a:lnTo>
                <a:lnTo>
                  <a:pt x="331933" y="1054954"/>
                </a:lnTo>
                <a:lnTo>
                  <a:pt x="329729" y="1053154"/>
                </a:lnTo>
                <a:lnTo>
                  <a:pt x="327525" y="1051354"/>
                </a:lnTo>
                <a:lnTo>
                  <a:pt x="325660" y="1049391"/>
                </a:lnTo>
                <a:lnTo>
                  <a:pt x="323965" y="1047100"/>
                </a:lnTo>
                <a:lnTo>
                  <a:pt x="322438" y="1044809"/>
                </a:lnTo>
                <a:lnTo>
                  <a:pt x="321082" y="1042354"/>
                </a:lnTo>
                <a:lnTo>
                  <a:pt x="320065" y="1039572"/>
                </a:lnTo>
                <a:lnTo>
                  <a:pt x="319386" y="1036954"/>
                </a:lnTo>
                <a:lnTo>
                  <a:pt x="318878" y="1034009"/>
                </a:lnTo>
                <a:lnTo>
                  <a:pt x="318708" y="1031063"/>
                </a:lnTo>
                <a:lnTo>
                  <a:pt x="318539" y="1023863"/>
                </a:lnTo>
                <a:lnTo>
                  <a:pt x="318369" y="1016499"/>
                </a:lnTo>
                <a:lnTo>
                  <a:pt x="318030" y="1009626"/>
                </a:lnTo>
                <a:lnTo>
                  <a:pt x="317521" y="1002754"/>
                </a:lnTo>
                <a:lnTo>
                  <a:pt x="317013" y="996208"/>
                </a:lnTo>
                <a:lnTo>
                  <a:pt x="316335" y="989663"/>
                </a:lnTo>
                <a:lnTo>
                  <a:pt x="315656" y="983281"/>
                </a:lnTo>
                <a:lnTo>
                  <a:pt x="314639" y="977226"/>
                </a:lnTo>
                <a:lnTo>
                  <a:pt x="313622" y="971171"/>
                </a:lnTo>
                <a:lnTo>
                  <a:pt x="312774" y="965281"/>
                </a:lnTo>
                <a:lnTo>
                  <a:pt x="311587" y="959553"/>
                </a:lnTo>
                <a:lnTo>
                  <a:pt x="310400" y="953826"/>
                </a:lnTo>
                <a:lnTo>
                  <a:pt x="309214" y="948426"/>
                </a:lnTo>
                <a:lnTo>
                  <a:pt x="307857" y="943026"/>
                </a:lnTo>
                <a:lnTo>
                  <a:pt x="304975" y="932717"/>
                </a:lnTo>
                <a:lnTo>
                  <a:pt x="301753" y="922898"/>
                </a:lnTo>
                <a:lnTo>
                  <a:pt x="298363" y="913407"/>
                </a:lnTo>
                <a:lnTo>
                  <a:pt x="294632" y="904407"/>
                </a:lnTo>
                <a:lnTo>
                  <a:pt x="290902" y="895734"/>
                </a:lnTo>
                <a:lnTo>
                  <a:pt x="286833" y="887552"/>
                </a:lnTo>
                <a:lnTo>
                  <a:pt x="282425" y="879698"/>
                </a:lnTo>
                <a:lnTo>
                  <a:pt x="278186" y="872007"/>
                </a:lnTo>
                <a:lnTo>
                  <a:pt x="273608" y="864480"/>
                </a:lnTo>
                <a:lnTo>
                  <a:pt x="268861" y="857443"/>
                </a:lnTo>
                <a:lnTo>
                  <a:pt x="264114" y="850570"/>
                </a:lnTo>
                <a:lnTo>
                  <a:pt x="259535" y="843697"/>
                </a:lnTo>
                <a:lnTo>
                  <a:pt x="254618" y="837152"/>
                </a:lnTo>
                <a:lnTo>
                  <a:pt x="244785" y="824224"/>
                </a:lnTo>
                <a:lnTo>
                  <a:pt x="234951" y="811624"/>
                </a:lnTo>
                <a:lnTo>
                  <a:pt x="225286" y="798860"/>
                </a:lnTo>
                <a:lnTo>
                  <a:pt x="220709" y="792478"/>
                </a:lnTo>
                <a:lnTo>
                  <a:pt x="216131" y="785933"/>
                </a:lnTo>
                <a:lnTo>
                  <a:pt x="211722" y="779387"/>
                </a:lnTo>
                <a:lnTo>
                  <a:pt x="207314" y="772678"/>
                </a:lnTo>
                <a:lnTo>
                  <a:pt x="203415" y="765642"/>
                </a:lnTo>
                <a:lnTo>
                  <a:pt x="199346" y="758606"/>
                </a:lnTo>
                <a:lnTo>
                  <a:pt x="199176" y="758278"/>
                </a:lnTo>
                <a:lnTo>
                  <a:pt x="199006" y="758114"/>
                </a:lnTo>
                <a:lnTo>
                  <a:pt x="199176" y="758114"/>
                </a:lnTo>
                <a:lnTo>
                  <a:pt x="199176" y="757951"/>
                </a:lnTo>
                <a:lnTo>
                  <a:pt x="199006" y="757787"/>
                </a:lnTo>
                <a:lnTo>
                  <a:pt x="192902" y="747805"/>
                </a:lnTo>
                <a:lnTo>
                  <a:pt x="187307" y="737496"/>
                </a:lnTo>
                <a:lnTo>
                  <a:pt x="181882" y="727187"/>
                </a:lnTo>
                <a:lnTo>
                  <a:pt x="176796" y="716550"/>
                </a:lnTo>
                <a:lnTo>
                  <a:pt x="172387" y="705750"/>
                </a:lnTo>
                <a:lnTo>
                  <a:pt x="167979" y="694786"/>
                </a:lnTo>
                <a:lnTo>
                  <a:pt x="164079" y="683659"/>
                </a:lnTo>
                <a:lnTo>
                  <a:pt x="160688" y="672532"/>
                </a:lnTo>
                <a:lnTo>
                  <a:pt x="158993" y="666804"/>
                </a:lnTo>
                <a:lnTo>
                  <a:pt x="157467" y="661077"/>
                </a:lnTo>
                <a:lnTo>
                  <a:pt x="156110" y="655350"/>
                </a:lnTo>
                <a:lnTo>
                  <a:pt x="154754" y="649459"/>
                </a:lnTo>
                <a:lnTo>
                  <a:pt x="153567" y="643567"/>
                </a:lnTo>
                <a:lnTo>
                  <a:pt x="152550" y="637677"/>
                </a:lnTo>
                <a:lnTo>
                  <a:pt x="151363" y="631786"/>
                </a:lnTo>
                <a:lnTo>
                  <a:pt x="150515" y="625895"/>
                </a:lnTo>
                <a:lnTo>
                  <a:pt x="149667" y="619840"/>
                </a:lnTo>
                <a:lnTo>
                  <a:pt x="148989" y="613949"/>
                </a:lnTo>
                <a:lnTo>
                  <a:pt x="148311" y="607895"/>
                </a:lnTo>
                <a:lnTo>
                  <a:pt x="147972" y="601676"/>
                </a:lnTo>
                <a:lnTo>
                  <a:pt x="147463" y="595622"/>
                </a:lnTo>
                <a:lnTo>
                  <a:pt x="147294" y="589567"/>
                </a:lnTo>
                <a:lnTo>
                  <a:pt x="147124" y="583349"/>
                </a:lnTo>
                <a:lnTo>
                  <a:pt x="147124" y="577131"/>
                </a:lnTo>
                <a:lnTo>
                  <a:pt x="147124" y="568130"/>
                </a:lnTo>
                <a:lnTo>
                  <a:pt x="147463" y="559130"/>
                </a:lnTo>
                <a:lnTo>
                  <a:pt x="148141" y="550130"/>
                </a:lnTo>
                <a:lnTo>
                  <a:pt x="148819" y="541457"/>
                </a:lnTo>
                <a:lnTo>
                  <a:pt x="149837" y="532457"/>
                </a:lnTo>
                <a:lnTo>
                  <a:pt x="151193" y="523948"/>
                </a:lnTo>
                <a:lnTo>
                  <a:pt x="152719" y="515275"/>
                </a:lnTo>
                <a:lnTo>
                  <a:pt x="154415" y="506603"/>
                </a:lnTo>
                <a:lnTo>
                  <a:pt x="156280" y="498093"/>
                </a:lnTo>
                <a:lnTo>
                  <a:pt x="158484" y="489584"/>
                </a:lnTo>
                <a:lnTo>
                  <a:pt x="160858" y="481402"/>
                </a:lnTo>
                <a:lnTo>
                  <a:pt x="163231" y="473220"/>
                </a:lnTo>
                <a:lnTo>
                  <a:pt x="166114" y="464875"/>
                </a:lnTo>
                <a:lnTo>
                  <a:pt x="168996" y="456857"/>
                </a:lnTo>
                <a:lnTo>
                  <a:pt x="172217" y="448838"/>
                </a:lnTo>
                <a:lnTo>
                  <a:pt x="175439" y="440820"/>
                </a:lnTo>
                <a:lnTo>
                  <a:pt x="178999" y="433129"/>
                </a:lnTo>
                <a:lnTo>
                  <a:pt x="182730" y="425438"/>
                </a:lnTo>
                <a:lnTo>
                  <a:pt x="186629" y="417911"/>
                </a:lnTo>
                <a:lnTo>
                  <a:pt x="190868" y="410383"/>
                </a:lnTo>
                <a:lnTo>
                  <a:pt x="194937" y="403020"/>
                </a:lnTo>
                <a:lnTo>
                  <a:pt x="199515" y="395655"/>
                </a:lnTo>
                <a:lnTo>
                  <a:pt x="204093" y="388619"/>
                </a:lnTo>
                <a:lnTo>
                  <a:pt x="209010" y="381583"/>
                </a:lnTo>
                <a:lnTo>
                  <a:pt x="213757" y="374546"/>
                </a:lnTo>
                <a:lnTo>
                  <a:pt x="219013" y="367673"/>
                </a:lnTo>
                <a:lnTo>
                  <a:pt x="224269" y="361128"/>
                </a:lnTo>
                <a:lnTo>
                  <a:pt x="229864" y="354582"/>
                </a:lnTo>
                <a:lnTo>
                  <a:pt x="235460" y="348200"/>
                </a:lnTo>
                <a:lnTo>
                  <a:pt x="241224" y="341818"/>
                </a:lnTo>
                <a:lnTo>
                  <a:pt x="247158" y="335764"/>
                </a:lnTo>
                <a:lnTo>
                  <a:pt x="253262" y="329710"/>
                </a:lnTo>
                <a:lnTo>
                  <a:pt x="259535" y="323818"/>
                </a:lnTo>
                <a:lnTo>
                  <a:pt x="265809" y="318091"/>
                </a:lnTo>
                <a:lnTo>
                  <a:pt x="272421" y="312528"/>
                </a:lnTo>
                <a:lnTo>
                  <a:pt x="279034" y="307127"/>
                </a:lnTo>
                <a:lnTo>
                  <a:pt x="285816" y="301727"/>
                </a:lnTo>
                <a:lnTo>
                  <a:pt x="292598" y="296818"/>
                </a:lnTo>
                <a:lnTo>
                  <a:pt x="299719" y="291745"/>
                </a:lnTo>
                <a:lnTo>
                  <a:pt x="306840" y="287000"/>
                </a:lnTo>
                <a:lnTo>
                  <a:pt x="314131" y="282254"/>
                </a:lnTo>
                <a:lnTo>
                  <a:pt x="321591" y="277836"/>
                </a:lnTo>
                <a:lnTo>
                  <a:pt x="329220" y="273581"/>
                </a:lnTo>
                <a:lnTo>
                  <a:pt x="336850" y="269491"/>
                </a:lnTo>
                <a:lnTo>
                  <a:pt x="344480" y="265400"/>
                </a:lnTo>
                <a:lnTo>
                  <a:pt x="352279" y="261799"/>
                </a:lnTo>
                <a:lnTo>
                  <a:pt x="360417" y="258036"/>
                </a:lnTo>
                <a:lnTo>
                  <a:pt x="368556" y="254763"/>
                </a:lnTo>
                <a:lnTo>
                  <a:pt x="376695" y="251490"/>
                </a:lnTo>
                <a:lnTo>
                  <a:pt x="385002" y="248545"/>
                </a:lnTo>
                <a:lnTo>
                  <a:pt x="393310" y="245599"/>
                </a:lnTo>
                <a:lnTo>
                  <a:pt x="401788" y="242981"/>
                </a:lnTo>
                <a:lnTo>
                  <a:pt x="410435" y="240363"/>
                </a:lnTo>
                <a:lnTo>
                  <a:pt x="418912" y="238235"/>
                </a:lnTo>
                <a:lnTo>
                  <a:pt x="427729" y="236272"/>
                </a:lnTo>
                <a:lnTo>
                  <a:pt x="436546" y="234308"/>
                </a:lnTo>
                <a:lnTo>
                  <a:pt x="445362" y="232672"/>
                </a:lnTo>
                <a:lnTo>
                  <a:pt x="454518" y="231199"/>
                </a:lnTo>
                <a:lnTo>
                  <a:pt x="463504" y="229890"/>
                </a:lnTo>
                <a:lnTo>
                  <a:pt x="472660" y="228908"/>
                </a:lnTo>
                <a:lnTo>
                  <a:pt x="481646" y="228254"/>
                </a:lnTo>
                <a:lnTo>
                  <a:pt x="490971" y="227599"/>
                </a:lnTo>
                <a:lnTo>
                  <a:pt x="500296" y="227272"/>
                </a:lnTo>
                <a:close/>
                <a:moveTo>
                  <a:pt x="484237" y="0"/>
                </a:moveTo>
                <a:lnTo>
                  <a:pt x="530988" y="0"/>
                </a:lnTo>
                <a:lnTo>
                  <a:pt x="530988" y="117095"/>
                </a:lnTo>
                <a:lnTo>
                  <a:pt x="484237" y="117095"/>
                </a:lnTo>
                <a:close/>
              </a:path>
            </a:pathLst>
          </a:custGeom>
          <a:solidFill>
            <a:schemeClr val="bg1">
              <a:lumMod val="75000"/>
            </a:schemeClr>
          </a:solidFill>
          <a:ln>
            <a:noFill/>
          </a:ln>
        </p:spPr>
        <p:txBody>
          <a:bodyPr lIns="0" tIns="0" rIns="0" bIns="0"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altLang="zh-CN" sz="2100" b="1">
                <a:solidFill>
                  <a:srgbClr val="FFFFFF"/>
                </a:solidFill>
              </a:rPr>
              <a:t>01</a:t>
            </a:r>
            <a:endParaRPr lang="zh-CN" altLang="en-US" sz="2100" b="1">
              <a:solidFill>
                <a:srgbClr val="FFFFFF"/>
              </a:solidFill>
            </a:endParaRPr>
          </a:p>
        </p:txBody>
      </p:sp>
      <p:sp>
        <p:nvSpPr>
          <p:cNvPr id="32" name="MH_SubTitle_1"/>
          <p:cNvSpPr txBox="1"/>
          <p:nvPr>
            <p:custDataLst>
              <p:tags r:id="rId6"/>
            </p:custDataLst>
          </p:nvPr>
        </p:nvSpPr>
        <p:spPr>
          <a:xfrm>
            <a:off x="1933238" y="3121820"/>
            <a:ext cx="1497806" cy="363644"/>
          </a:xfrm>
          <a:prstGeom prst="rect">
            <a:avLst/>
          </a:prstGeom>
          <a:noFill/>
        </p:spPr>
        <p:txBody>
          <a:bodyPr lIns="0" tIns="0" rIns="0" bIns="0">
            <a:normAutofit/>
          </a:bodyPr>
          <a:lstStyle>
            <a:defPPr>
              <a:defRPr lang="zh-CN"/>
            </a:defPPr>
            <a:lvl1pPr marL="0" algn="l" defTabSz="914400" rtl="0" eaLnBrk="1" latinLnBrk="0" hangingPunct="1">
              <a:lnSpc>
                <a:spcPct val="130000"/>
              </a:lnSpc>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zh-CN" altLang="en-US" sz="1800" b="1">
                <a:solidFill>
                  <a:schemeClr val="bg1">
                    <a:lumMod val="50000"/>
                  </a:schemeClr>
                </a:solidFill>
                <a:latin typeface="微软雅黑" panose="020b0503020204020204" charset="-122"/>
                <a:ea typeface="微软雅黑" panose="020b0503020204020204" charset="-122"/>
              </a:rPr>
              <a:t>财产权力</a:t>
            </a:r>
            <a:endParaRPr lang="zh-CN" altLang="en-US" sz="1800" b="1">
              <a:solidFill>
                <a:schemeClr val="bg1">
                  <a:lumMod val="50000"/>
                </a:schemeClr>
              </a:solidFill>
              <a:latin typeface="微软雅黑" panose="020b0503020204020204" charset="-122"/>
              <a:ea typeface="微软雅黑" panose="020b0503020204020204" charset="-122"/>
            </a:endParaRPr>
          </a:p>
        </p:txBody>
      </p:sp>
      <p:sp>
        <p:nvSpPr>
          <p:cNvPr id="33" name="MH_Other_2"/>
          <p:cNvSpPr/>
          <p:nvPr>
            <p:custDataLst>
              <p:tags r:id="rId7"/>
            </p:custDataLst>
          </p:nvPr>
        </p:nvSpPr>
        <p:spPr bwMode="auto">
          <a:xfrm>
            <a:off x="6018281" y="1815959"/>
            <a:ext cx="931851" cy="1201035"/>
          </a:xfrm>
          <a:custGeom>
            <a:gdLst>
              <a:gd name="connsiteX0" fmla="*/ 409742 w 1036210"/>
              <a:gd name="connsiteY0" fmla="*/ 1266007 h 1335540"/>
              <a:gd name="connsiteX1" fmla="*/ 609670 w 1036210"/>
              <a:gd name="connsiteY1" fmla="*/ 1266007 h 1335540"/>
              <a:gd name="connsiteX2" fmla="*/ 609670 w 1036210"/>
              <a:gd name="connsiteY2" fmla="*/ 1269632 h 1335540"/>
              <a:gd name="connsiteX3" fmla="*/ 609160 w 1036210"/>
              <a:gd name="connsiteY3" fmla="*/ 1273093 h 1335540"/>
              <a:gd name="connsiteX4" fmla="*/ 608651 w 1036210"/>
              <a:gd name="connsiteY4" fmla="*/ 1276553 h 1335540"/>
              <a:gd name="connsiteX5" fmla="*/ 607801 w 1036210"/>
              <a:gd name="connsiteY5" fmla="*/ 1280013 h 1335540"/>
              <a:gd name="connsiteX6" fmla="*/ 606611 w 1036210"/>
              <a:gd name="connsiteY6" fmla="*/ 1283473 h 1335540"/>
              <a:gd name="connsiteX7" fmla="*/ 605421 w 1036210"/>
              <a:gd name="connsiteY7" fmla="*/ 1286769 h 1335540"/>
              <a:gd name="connsiteX8" fmla="*/ 603720 w 1036210"/>
              <a:gd name="connsiteY8" fmla="*/ 1290064 h 1335540"/>
              <a:gd name="connsiteX9" fmla="*/ 601850 w 1036210"/>
              <a:gd name="connsiteY9" fmla="*/ 1293029 h 1335540"/>
              <a:gd name="connsiteX10" fmla="*/ 599980 w 1036210"/>
              <a:gd name="connsiteY10" fmla="*/ 1296325 h 1335540"/>
              <a:gd name="connsiteX11" fmla="*/ 597600 w 1036210"/>
              <a:gd name="connsiteY11" fmla="*/ 1299126 h 1335540"/>
              <a:gd name="connsiteX12" fmla="*/ 595220 w 1036210"/>
              <a:gd name="connsiteY12" fmla="*/ 1302092 h 1335540"/>
              <a:gd name="connsiteX13" fmla="*/ 592670 w 1036210"/>
              <a:gd name="connsiteY13" fmla="*/ 1304893 h 1335540"/>
              <a:gd name="connsiteX14" fmla="*/ 589950 w 1036210"/>
              <a:gd name="connsiteY14" fmla="*/ 1307694 h 1335540"/>
              <a:gd name="connsiteX15" fmla="*/ 587060 w 1036210"/>
              <a:gd name="connsiteY15" fmla="*/ 1310330 h 1335540"/>
              <a:gd name="connsiteX16" fmla="*/ 583829 w 1036210"/>
              <a:gd name="connsiteY16" fmla="*/ 1312802 h 1335540"/>
              <a:gd name="connsiteX17" fmla="*/ 580599 w 1036210"/>
              <a:gd name="connsiteY17" fmla="*/ 1315274 h 1335540"/>
              <a:gd name="connsiteX18" fmla="*/ 577029 w 1036210"/>
              <a:gd name="connsiteY18" fmla="*/ 1317580 h 1335540"/>
              <a:gd name="connsiteX19" fmla="*/ 573459 w 1036210"/>
              <a:gd name="connsiteY19" fmla="*/ 1319722 h 1335540"/>
              <a:gd name="connsiteX20" fmla="*/ 569549 w 1036210"/>
              <a:gd name="connsiteY20" fmla="*/ 1321864 h 1335540"/>
              <a:gd name="connsiteX21" fmla="*/ 565639 w 1036210"/>
              <a:gd name="connsiteY21" fmla="*/ 1323677 h 1335540"/>
              <a:gd name="connsiteX22" fmla="*/ 561729 w 1036210"/>
              <a:gd name="connsiteY22" fmla="*/ 1325654 h 1335540"/>
              <a:gd name="connsiteX23" fmla="*/ 557478 w 1036210"/>
              <a:gd name="connsiteY23" fmla="*/ 1327302 h 1335540"/>
              <a:gd name="connsiteX24" fmla="*/ 553058 w 1036210"/>
              <a:gd name="connsiteY24" fmla="*/ 1328785 h 1335540"/>
              <a:gd name="connsiteX25" fmla="*/ 548638 w 1036210"/>
              <a:gd name="connsiteY25" fmla="*/ 1330103 h 1335540"/>
              <a:gd name="connsiteX26" fmla="*/ 544048 w 1036210"/>
              <a:gd name="connsiteY26" fmla="*/ 1331256 h 1335540"/>
              <a:gd name="connsiteX27" fmla="*/ 539458 w 1036210"/>
              <a:gd name="connsiteY27" fmla="*/ 1332574 h 1335540"/>
              <a:gd name="connsiteX28" fmla="*/ 534697 w 1036210"/>
              <a:gd name="connsiteY28" fmla="*/ 1333398 h 1335540"/>
              <a:gd name="connsiteX29" fmla="*/ 529937 w 1036210"/>
              <a:gd name="connsiteY29" fmla="*/ 1334222 h 1335540"/>
              <a:gd name="connsiteX30" fmla="*/ 525007 w 1036210"/>
              <a:gd name="connsiteY30" fmla="*/ 1334881 h 1335540"/>
              <a:gd name="connsiteX31" fmla="*/ 519907 w 1036210"/>
              <a:gd name="connsiteY31" fmla="*/ 1335211 h 1335540"/>
              <a:gd name="connsiteX32" fmla="*/ 514806 w 1036210"/>
              <a:gd name="connsiteY32" fmla="*/ 1335540 h 1335540"/>
              <a:gd name="connsiteX33" fmla="*/ 509876 w 1036210"/>
              <a:gd name="connsiteY33" fmla="*/ 1335540 h 1335540"/>
              <a:gd name="connsiteX34" fmla="*/ 504606 w 1036210"/>
              <a:gd name="connsiteY34" fmla="*/ 1335540 h 1335540"/>
              <a:gd name="connsiteX35" fmla="*/ 499506 w 1036210"/>
              <a:gd name="connsiteY35" fmla="*/ 1335211 h 1335540"/>
              <a:gd name="connsiteX36" fmla="*/ 494406 w 1036210"/>
              <a:gd name="connsiteY36" fmla="*/ 1334881 h 1335540"/>
              <a:gd name="connsiteX37" fmla="*/ 489475 w 1036210"/>
              <a:gd name="connsiteY37" fmla="*/ 1334222 h 1335540"/>
              <a:gd name="connsiteX38" fmla="*/ 484715 w 1036210"/>
              <a:gd name="connsiteY38" fmla="*/ 1333398 h 1335540"/>
              <a:gd name="connsiteX39" fmla="*/ 479955 w 1036210"/>
              <a:gd name="connsiteY39" fmla="*/ 1332574 h 1335540"/>
              <a:gd name="connsiteX40" fmla="*/ 475365 w 1036210"/>
              <a:gd name="connsiteY40" fmla="*/ 1331256 h 1335540"/>
              <a:gd name="connsiteX41" fmla="*/ 470774 w 1036210"/>
              <a:gd name="connsiteY41" fmla="*/ 1330103 h 1335540"/>
              <a:gd name="connsiteX42" fmla="*/ 466354 w 1036210"/>
              <a:gd name="connsiteY42" fmla="*/ 1328785 h 1335540"/>
              <a:gd name="connsiteX43" fmla="*/ 462104 w 1036210"/>
              <a:gd name="connsiteY43" fmla="*/ 1327302 h 1335540"/>
              <a:gd name="connsiteX44" fmla="*/ 457854 w 1036210"/>
              <a:gd name="connsiteY44" fmla="*/ 1325654 h 1335540"/>
              <a:gd name="connsiteX45" fmla="*/ 453774 w 1036210"/>
              <a:gd name="connsiteY45" fmla="*/ 1323677 h 1335540"/>
              <a:gd name="connsiteX46" fmla="*/ 449864 w 1036210"/>
              <a:gd name="connsiteY46" fmla="*/ 1321864 h 1335540"/>
              <a:gd name="connsiteX47" fmla="*/ 445954 w 1036210"/>
              <a:gd name="connsiteY47" fmla="*/ 1319722 h 1335540"/>
              <a:gd name="connsiteX48" fmla="*/ 442383 w 1036210"/>
              <a:gd name="connsiteY48" fmla="*/ 1317580 h 1335540"/>
              <a:gd name="connsiteX49" fmla="*/ 438983 w 1036210"/>
              <a:gd name="connsiteY49" fmla="*/ 1315274 h 1335540"/>
              <a:gd name="connsiteX50" fmla="*/ 435753 w 1036210"/>
              <a:gd name="connsiteY50" fmla="*/ 1312802 h 1335540"/>
              <a:gd name="connsiteX51" fmla="*/ 432523 w 1036210"/>
              <a:gd name="connsiteY51" fmla="*/ 1310330 h 1335540"/>
              <a:gd name="connsiteX52" fmla="*/ 429633 w 1036210"/>
              <a:gd name="connsiteY52" fmla="*/ 1307694 h 1335540"/>
              <a:gd name="connsiteX53" fmla="*/ 426743 w 1036210"/>
              <a:gd name="connsiteY53" fmla="*/ 1304893 h 1335540"/>
              <a:gd name="connsiteX54" fmla="*/ 424192 w 1036210"/>
              <a:gd name="connsiteY54" fmla="*/ 1302092 h 1335540"/>
              <a:gd name="connsiteX55" fmla="*/ 421812 w 1036210"/>
              <a:gd name="connsiteY55" fmla="*/ 1299126 h 1335540"/>
              <a:gd name="connsiteX56" fmla="*/ 419432 w 1036210"/>
              <a:gd name="connsiteY56" fmla="*/ 1296325 h 1335540"/>
              <a:gd name="connsiteX57" fmla="*/ 417563 w 1036210"/>
              <a:gd name="connsiteY57" fmla="*/ 1293029 h 1335540"/>
              <a:gd name="connsiteX58" fmla="*/ 415862 w 1036210"/>
              <a:gd name="connsiteY58" fmla="*/ 1290064 h 1335540"/>
              <a:gd name="connsiteX59" fmla="*/ 414162 w 1036210"/>
              <a:gd name="connsiteY59" fmla="*/ 1286769 h 1335540"/>
              <a:gd name="connsiteX60" fmla="*/ 412802 w 1036210"/>
              <a:gd name="connsiteY60" fmla="*/ 1283473 h 1335540"/>
              <a:gd name="connsiteX61" fmla="*/ 411612 w 1036210"/>
              <a:gd name="connsiteY61" fmla="*/ 1280013 h 1335540"/>
              <a:gd name="connsiteX62" fmla="*/ 410762 w 1036210"/>
              <a:gd name="connsiteY62" fmla="*/ 1276553 h 1335540"/>
              <a:gd name="connsiteX63" fmla="*/ 410252 w 1036210"/>
              <a:gd name="connsiteY63" fmla="*/ 1273093 h 1335540"/>
              <a:gd name="connsiteX64" fmla="*/ 409912 w 1036210"/>
              <a:gd name="connsiteY64" fmla="*/ 1269632 h 1335540"/>
              <a:gd name="connsiteX65" fmla="*/ 376299 w 1036210"/>
              <a:gd name="connsiteY65" fmla="*/ 1180932 h 1335540"/>
              <a:gd name="connsiteX66" fmla="*/ 643113 w 1036210"/>
              <a:gd name="connsiteY66" fmla="*/ 1180932 h 1335540"/>
              <a:gd name="connsiteX67" fmla="*/ 646326 w 1036210"/>
              <a:gd name="connsiteY67" fmla="*/ 1181097 h 1335540"/>
              <a:gd name="connsiteX68" fmla="*/ 649539 w 1036210"/>
              <a:gd name="connsiteY68" fmla="*/ 1181592 h 1335540"/>
              <a:gd name="connsiteX69" fmla="*/ 652582 w 1036210"/>
              <a:gd name="connsiteY69" fmla="*/ 1182251 h 1335540"/>
              <a:gd name="connsiteX70" fmla="*/ 655456 w 1036210"/>
              <a:gd name="connsiteY70" fmla="*/ 1183405 h 1335540"/>
              <a:gd name="connsiteX71" fmla="*/ 658162 w 1036210"/>
              <a:gd name="connsiteY71" fmla="*/ 1184560 h 1335540"/>
              <a:gd name="connsiteX72" fmla="*/ 661036 w 1036210"/>
              <a:gd name="connsiteY72" fmla="*/ 1186209 h 1335540"/>
              <a:gd name="connsiteX73" fmla="*/ 663403 w 1036210"/>
              <a:gd name="connsiteY73" fmla="*/ 1188023 h 1335540"/>
              <a:gd name="connsiteX74" fmla="*/ 665601 w 1036210"/>
              <a:gd name="connsiteY74" fmla="*/ 1190002 h 1335540"/>
              <a:gd name="connsiteX75" fmla="*/ 667799 w 1036210"/>
              <a:gd name="connsiteY75" fmla="*/ 1192311 h 1335540"/>
              <a:gd name="connsiteX76" fmla="*/ 669490 w 1036210"/>
              <a:gd name="connsiteY76" fmla="*/ 1194619 h 1335540"/>
              <a:gd name="connsiteX77" fmla="*/ 671012 w 1036210"/>
              <a:gd name="connsiteY77" fmla="*/ 1197093 h 1335540"/>
              <a:gd name="connsiteX78" fmla="*/ 672365 w 1036210"/>
              <a:gd name="connsiteY78" fmla="*/ 1199896 h 1335540"/>
              <a:gd name="connsiteX79" fmla="*/ 673548 w 1036210"/>
              <a:gd name="connsiteY79" fmla="*/ 1202700 h 1335540"/>
              <a:gd name="connsiteX80" fmla="*/ 674394 w 1036210"/>
              <a:gd name="connsiteY80" fmla="*/ 1205668 h 1335540"/>
              <a:gd name="connsiteX81" fmla="*/ 674732 w 1036210"/>
              <a:gd name="connsiteY81" fmla="*/ 1208801 h 1335540"/>
              <a:gd name="connsiteX82" fmla="*/ 674901 w 1036210"/>
              <a:gd name="connsiteY82" fmla="*/ 1211935 h 1335540"/>
              <a:gd name="connsiteX83" fmla="*/ 674732 w 1036210"/>
              <a:gd name="connsiteY83" fmla="*/ 1215068 h 1335540"/>
              <a:gd name="connsiteX84" fmla="*/ 674394 w 1036210"/>
              <a:gd name="connsiteY84" fmla="*/ 1218201 h 1335540"/>
              <a:gd name="connsiteX85" fmla="*/ 673548 w 1036210"/>
              <a:gd name="connsiteY85" fmla="*/ 1221169 h 1335540"/>
              <a:gd name="connsiteX86" fmla="*/ 672365 w 1036210"/>
              <a:gd name="connsiteY86" fmla="*/ 1224138 h 1335540"/>
              <a:gd name="connsiteX87" fmla="*/ 671012 w 1036210"/>
              <a:gd name="connsiteY87" fmla="*/ 1226776 h 1335540"/>
              <a:gd name="connsiteX88" fmla="*/ 669490 w 1036210"/>
              <a:gd name="connsiteY88" fmla="*/ 1229415 h 1335540"/>
              <a:gd name="connsiteX89" fmla="*/ 667799 w 1036210"/>
              <a:gd name="connsiteY89" fmla="*/ 1231724 h 1335540"/>
              <a:gd name="connsiteX90" fmla="*/ 665601 w 1036210"/>
              <a:gd name="connsiteY90" fmla="*/ 1233867 h 1335540"/>
              <a:gd name="connsiteX91" fmla="*/ 663403 w 1036210"/>
              <a:gd name="connsiteY91" fmla="*/ 1236011 h 1335540"/>
              <a:gd name="connsiteX92" fmla="*/ 661036 w 1036210"/>
              <a:gd name="connsiteY92" fmla="*/ 1237660 h 1335540"/>
              <a:gd name="connsiteX93" fmla="*/ 658162 w 1036210"/>
              <a:gd name="connsiteY93" fmla="*/ 1239144 h 1335540"/>
              <a:gd name="connsiteX94" fmla="*/ 655456 w 1036210"/>
              <a:gd name="connsiteY94" fmla="*/ 1240464 h 1335540"/>
              <a:gd name="connsiteX95" fmla="*/ 652582 w 1036210"/>
              <a:gd name="connsiteY95" fmla="*/ 1241618 h 1335540"/>
              <a:gd name="connsiteX96" fmla="*/ 649539 w 1036210"/>
              <a:gd name="connsiteY96" fmla="*/ 1242443 h 1335540"/>
              <a:gd name="connsiteX97" fmla="*/ 646326 w 1036210"/>
              <a:gd name="connsiteY97" fmla="*/ 1242938 h 1335540"/>
              <a:gd name="connsiteX98" fmla="*/ 643113 w 1036210"/>
              <a:gd name="connsiteY98" fmla="*/ 1243102 h 1335540"/>
              <a:gd name="connsiteX99" fmla="*/ 376299 w 1036210"/>
              <a:gd name="connsiteY99" fmla="*/ 1243102 h 1335540"/>
              <a:gd name="connsiteX100" fmla="*/ 373086 w 1036210"/>
              <a:gd name="connsiteY100" fmla="*/ 1242938 h 1335540"/>
              <a:gd name="connsiteX101" fmla="*/ 369873 w 1036210"/>
              <a:gd name="connsiteY101" fmla="*/ 1242443 h 1335540"/>
              <a:gd name="connsiteX102" fmla="*/ 366830 w 1036210"/>
              <a:gd name="connsiteY102" fmla="*/ 1241618 h 1335540"/>
              <a:gd name="connsiteX103" fmla="*/ 363956 w 1036210"/>
              <a:gd name="connsiteY103" fmla="*/ 1240464 h 1335540"/>
              <a:gd name="connsiteX104" fmla="*/ 361250 w 1036210"/>
              <a:gd name="connsiteY104" fmla="*/ 1239144 h 1335540"/>
              <a:gd name="connsiteX105" fmla="*/ 358545 w 1036210"/>
              <a:gd name="connsiteY105" fmla="*/ 1237660 h 1335540"/>
              <a:gd name="connsiteX106" fmla="*/ 356009 w 1036210"/>
              <a:gd name="connsiteY106" fmla="*/ 1236011 h 1335540"/>
              <a:gd name="connsiteX107" fmla="*/ 353811 w 1036210"/>
              <a:gd name="connsiteY107" fmla="*/ 1233867 h 1335540"/>
              <a:gd name="connsiteX108" fmla="*/ 351781 w 1036210"/>
              <a:gd name="connsiteY108" fmla="*/ 1231724 h 1335540"/>
              <a:gd name="connsiteX109" fmla="*/ 349921 w 1036210"/>
              <a:gd name="connsiteY109" fmla="*/ 1229415 h 1335540"/>
              <a:gd name="connsiteX110" fmla="*/ 348400 w 1036210"/>
              <a:gd name="connsiteY110" fmla="*/ 1226776 h 1335540"/>
              <a:gd name="connsiteX111" fmla="*/ 346878 w 1036210"/>
              <a:gd name="connsiteY111" fmla="*/ 1224138 h 1335540"/>
              <a:gd name="connsiteX112" fmla="*/ 345864 w 1036210"/>
              <a:gd name="connsiteY112" fmla="*/ 1221169 h 1335540"/>
              <a:gd name="connsiteX113" fmla="*/ 345018 w 1036210"/>
              <a:gd name="connsiteY113" fmla="*/ 1218201 h 1335540"/>
              <a:gd name="connsiteX114" fmla="*/ 344680 w 1036210"/>
              <a:gd name="connsiteY114" fmla="*/ 1215068 h 1335540"/>
              <a:gd name="connsiteX115" fmla="*/ 344511 w 1036210"/>
              <a:gd name="connsiteY115" fmla="*/ 1211935 h 1335540"/>
              <a:gd name="connsiteX116" fmla="*/ 344680 w 1036210"/>
              <a:gd name="connsiteY116" fmla="*/ 1208801 h 1335540"/>
              <a:gd name="connsiteX117" fmla="*/ 345018 w 1036210"/>
              <a:gd name="connsiteY117" fmla="*/ 1205668 h 1335540"/>
              <a:gd name="connsiteX118" fmla="*/ 345864 w 1036210"/>
              <a:gd name="connsiteY118" fmla="*/ 1202700 h 1335540"/>
              <a:gd name="connsiteX119" fmla="*/ 346878 w 1036210"/>
              <a:gd name="connsiteY119" fmla="*/ 1199896 h 1335540"/>
              <a:gd name="connsiteX120" fmla="*/ 348400 w 1036210"/>
              <a:gd name="connsiteY120" fmla="*/ 1197093 h 1335540"/>
              <a:gd name="connsiteX121" fmla="*/ 349921 w 1036210"/>
              <a:gd name="connsiteY121" fmla="*/ 1194619 h 1335540"/>
              <a:gd name="connsiteX122" fmla="*/ 351781 w 1036210"/>
              <a:gd name="connsiteY122" fmla="*/ 1192311 h 1335540"/>
              <a:gd name="connsiteX123" fmla="*/ 353811 w 1036210"/>
              <a:gd name="connsiteY123" fmla="*/ 1190002 h 1335540"/>
              <a:gd name="connsiteX124" fmla="*/ 356009 w 1036210"/>
              <a:gd name="connsiteY124" fmla="*/ 1188023 h 1335540"/>
              <a:gd name="connsiteX125" fmla="*/ 358545 w 1036210"/>
              <a:gd name="connsiteY125" fmla="*/ 1186209 h 1335540"/>
              <a:gd name="connsiteX126" fmla="*/ 361250 w 1036210"/>
              <a:gd name="connsiteY126" fmla="*/ 1184560 h 1335540"/>
              <a:gd name="connsiteX127" fmla="*/ 363956 w 1036210"/>
              <a:gd name="connsiteY127" fmla="*/ 1183405 h 1335540"/>
              <a:gd name="connsiteX128" fmla="*/ 366830 w 1036210"/>
              <a:gd name="connsiteY128" fmla="*/ 1182251 h 1335540"/>
              <a:gd name="connsiteX129" fmla="*/ 369873 w 1036210"/>
              <a:gd name="connsiteY129" fmla="*/ 1181592 h 1335540"/>
              <a:gd name="connsiteX130" fmla="*/ 373086 w 1036210"/>
              <a:gd name="connsiteY130" fmla="*/ 1181097 h 1335540"/>
              <a:gd name="connsiteX131" fmla="*/ 376299 w 1036210"/>
              <a:gd name="connsiteY131" fmla="*/ 1099129 h 1335540"/>
              <a:gd name="connsiteX132" fmla="*/ 643113 w 1036210"/>
              <a:gd name="connsiteY132" fmla="*/ 1099129 h 1335540"/>
              <a:gd name="connsiteX133" fmla="*/ 646326 w 1036210"/>
              <a:gd name="connsiteY133" fmla="*/ 1099294 h 1335540"/>
              <a:gd name="connsiteX134" fmla="*/ 649539 w 1036210"/>
              <a:gd name="connsiteY134" fmla="*/ 1099625 h 1335540"/>
              <a:gd name="connsiteX135" fmla="*/ 652582 w 1036210"/>
              <a:gd name="connsiteY135" fmla="*/ 1100452 h 1335540"/>
              <a:gd name="connsiteX136" fmla="*/ 655456 w 1036210"/>
              <a:gd name="connsiteY136" fmla="*/ 1101609 h 1335540"/>
              <a:gd name="connsiteX137" fmla="*/ 658162 w 1036210"/>
              <a:gd name="connsiteY137" fmla="*/ 1102932 h 1335540"/>
              <a:gd name="connsiteX138" fmla="*/ 661036 w 1036210"/>
              <a:gd name="connsiteY138" fmla="*/ 1104420 h 1335540"/>
              <a:gd name="connsiteX139" fmla="*/ 663403 w 1036210"/>
              <a:gd name="connsiteY139" fmla="*/ 1106239 h 1335540"/>
              <a:gd name="connsiteX140" fmla="*/ 665601 w 1036210"/>
              <a:gd name="connsiteY140" fmla="*/ 1108223 h 1335540"/>
              <a:gd name="connsiteX141" fmla="*/ 667799 w 1036210"/>
              <a:gd name="connsiteY141" fmla="*/ 1110373 h 1335540"/>
              <a:gd name="connsiteX142" fmla="*/ 669490 w 1036210"/>
              <a:gd name="connsiteY142" fmla="*/ 1112853 h 1335540"/>
              <a:gd name="connsiteX143" fmla="*/ 671012 w 1036210"/>
              <a:gd name="connsiteY143" fmla="*/ 1115498 h 1335540"/>
              <a:gd name="connsiteX144" fmla="*/ 672365 w 1036210"/>
              <a:gd name="connsiteY144" fmla="*/ 1118144 h 1335540"/>
              <a:gd name="connsiteX145" fmla="*/ 673548 w 1036210"/>
              <a:gd name="connsiteY145" fmla="*/ 1120955 h 1335540"/>
              <a:gd name="connsiteX146" fmla="*/ 674394 w 1036210"/>
              <a:gd name="connsiteY146" fmla="*/ 1123931 h 1335540"/>
              <a:gd name="connsiteX147" fmla="*/ 674732 w 1036210"/>
              <a:gd name="connsiteY147" fmla="*/ 1127072 h 1335540"/>
              <a:gd name="connsiteX148" fmla="*/ 674901 w 1036210"/>
              <a:gd name="connsiteY148" fmla="*/ 1130214 h 1335540"/>
              <a:gd name="connsiteX149" fmla="*/ 674732 w 1036210"/>
              <a:gd name="connsiteY149" fmla="*/ 1133521 h 1335540"/>
              <a:gd name="connsiteX150" fmla="*/ 674394 w 1036210"/>
              <a:gd name="connsiteY150" fmla="*/ 1136497 h 1335540"/>
              <a:gd name="connsiteX151" fmla="*/ 673548 w 1036210"/>
              <a:gd name="connsiteY151" fmla="*/ 1139474 h 1335540"/>
              <a:gd name="connsiteX152" fmla="*/ 672365 w 1036210"/>
              <a:gd name="connsiteY152" fmla="*/ 1142284 h 1335540"/>
              <a:gd name="connsiteX153" fmla="*/ 671012 w 1036210"/>
              <a:gd name="connsiteY153" fmla="*/ 1145095 h 1335540"/>
              <a:gd name="connsiteX154" fmla="*/ 669490 w 1036210"/>
              <a:gd name="connsiteY154" fmla="*/ 1147575 h 1335540"/>
              <a:gd name="connsiteX155" fmla="*/ 667799 w 1036210"/>
              <a:gd name="connsiteY155" fmla="*/ 1150221 h 1335540"/>
              <a:gd name="connsiteX156" fmla="*/ 665601 w 1036210"/>
              <a:gd name="connsiteY156" fmla="*/ 1152371 h 1335540"/>
              <a:gd name="connsiteX157" fmla="*/ 663403 w 1036210"/>
              <a:gd name="connsiteY157" fmla="*/ 1154189 h 1335540"/>
              <a:gd name="connsiteX158" fmla="*/ 661036 w 1036210"/>
              <a:gd name="connsiteY158" fmla="*/ 1156008 h 1335540"/>
              <a:gd name="connsiteX159" fmla="*/ 658162 w 1036210"/>
              <a:gd name="connsiteY159" fmla="*/ 1157662 h 1335540"/>
              <a:gd name="connsiteX160" fmla="*/ 655456 w 1036210"/>
              <a:gd name="connsiteY160" fmla="*/ 1158985 h 1335540"/>
              <a:gd name="connsiteX161" fmla="*/ 652582 w 1036210"/>
              <a:gd name="connsiteY161" fmla="*/ 1159977 h 1335540"/>
              <a:gd name="connsiteX162" fmla="*/ 649539 w 1036210"/>
              <a:gd name="connsiteY162" fmla="*/ 1160638 h 1335540"/>
              <a:gd name="connsiteX163" fmla="*/ 646326 w 1036210"/>
              <a:gd name="connsiteY163" fmla="*/ 1161134 h 1335540"/>
              <a:gd name="connsiteX164" fmla="*/ 643113 w 1036210"/>
              <a:gd name="connsiteY164" fmla="*/ 1161299 h 1335540"/>
              <a:gd name="connsiteX165" fmla="*/ 376299 w 1036210"/>
              <a:gd name="connsiteY165" fmla="*/ 1161299 h 1335540"/>
              <a:gd name="connsiteX166" fmla="*/ 373086 w 1036210"/>
              <a:gd name="connsiteY166" fmla="*/ 1161134 h 1335540"/>
              <a:gd name="connsiteX167" fmla="*/ 369873 w 1036210"/>
              <a:gd name="connsiteY167" fmla="*/ 1160638 h 1335540"/>
              <a:gd name="connsiteX168" fmla="*/ 366830 w 1036210"/>
              <a:gd name="connsiteY168" fmla="*/ 1159977 h 1335540"/>
              <a:gd name="connsiteX169" fmla="*/ 363956 w 1036210"/>
              <a:gd name="connsiteY169" fmla="*/ 1158985 h 1335540"/>
              <a:gd name="connsiteX170" fmla="*/ 361250 w 1036210"/>
              <a:gd name="connsiteY170" fmla="*/ 1157662 h 1335540"/>
              <a:gd name="connsiteX171" fmla="*/ 358545 w 1036210"/>
              <a:gd name="connsiteY171" fmla="*/ 1156008 h 1335540"/>
              <a:gd name="connsiteX172" fmla="*/ 356009 w 1036210"/>
              <a:gd name="connsiteY172" fmla="*/ 1154189 h 1335540"/>
              <a:gd name="connsiteX173" fmla="*/ 353811 w 1036210"/>
              <a:gd name="connsiteY173" fmla="*/ 1152371 h 1335540"/>
              <a:gd name="connsiteX174" fmla="*/ 351781 w 1036210"/>
              <a:gd name="connsiteY174" fmla="*/ 1150221 h 1335540"/>
              <a:gd name="connsiteX175" fmla="*/ 349921 w 1036210"/>
              <a:gd name="connsiteY175" fmla="*/ 1147575 h 1335540"/>
              <a:gd name="connsiteX176" fmla="*/ 348400 w 1036210"/>
              <a:gd name="connsiteY176" fmla="*/ 1145095 h 1335540"/>
              <a:gd name="connsiteX177" fmla="*/ 346878 w 1036210"/>
              <a:gd name="connsiteY177" fmla="*/ 1142284 h 1335540"/>
              <a:gd name="connsiteX178" fmla="*/ 345864 w 1036210"/>
              <a:gd name="connsiteY178" fmla="*/ 1139474 h 1335540"/>
              <a:gd name="connsiteX179" fmla="*/ 345018 w 1036210"/>
              <a:gd name="connsiteY179" fmla="*/ 1136497 h 1335540"/>
              <a:gd name="connsiteX180" fmla="*/ 344680 w 1036210"/>
              <a:gd name="connsiteY180" fmla="*/ 1133521 h 1335540"/>
              <a:gd name="connsiteX181" fmla="*/ 344511 w 1036210"/>
              <a:gd name="connsiteY181" fmla="*/ 1130214 h 1335540"/>
              <a:gd name="connsiteX182" fmla="*/ 344680 w 1036210"/>
              <a:gd name="connsiteY182" fmla="*/ 1127072 h 1335540"/>
              <a:gd name="connsiteX183" fmla="*/ 345018 w 1036210"/>
              <a:gd name="connsiteY183" fmla="*/ 1123931 h 1335540"/>
              <a:gd name="connsiteX184" fmla="*/ 345864 w 1036210"/>
              <a:gd name="connsiteY184" fmla="*/ 1120955 h 1335540"/>
              <a:gd name="connsiteX185" fmla="*/ 346878 w 1036210"/>
              <a:gd name="connsiteY185" fmla="*/ 1118144 h 1335540"/>
              <a:gd name="connsiteX186" fmla="*/ 348400 w 1036210"/>
              <a:gd name="connsiteY186" fmla="*/ 1115498 h 1335540"/>
              <a:gd name="connsiteX187" fmla="*/ 349921 w 1036210"/>
              <a:gd name="connsiteY187" fmla="*/ 1112853 h 1335540"/>
              <a:gd name="connsiteX188" fmla="*/ 351781 w 1036210"/>
              <a:gd name="connsiteY188" fmla="*/ 1110373 h 1335540"/>
              <a:gd name="connsiteX189" fmla="*/ 353811 w 1036210"/>
              <a:gd name="connsiteY189" fmla="*/ 1108223 h 1335540"/>
              <a:gd name="connsiteX190" fmla="*/ 356009 w 1036210"/>
              <a:gd name="connsiteY190" fmla="*/ 1106239 h 1335540"/>
              <a:gd name="connsiteX191" fmla="*/ 358545 w 1036210"/>
              <a:gd name="connsiteY191" fmla="*/ 1104420 h 1335540"/>
              <a:gd name="connsiteX192" fmla="*/ 361250 w 1036210"/>
              <a:gd name="connsiteY192" fmla="*/ 1102932 h 1335540"/>
              <a:gd name="connsiteX193" fmla="*/ 363956 w 1036210"/>
              <a:gd name="connsiteY193" fmla="*/ 1101609 h 1335540"/>
              <a:gd name="connsiteX194" fmla="*/ 366830 w 1036210"/>
              <a:gd name="connsiteY194" fmla="*/ 1100452 h 1335540"/>
              <a:gd name="connsiteX195" fmla="*/ 369873 w 1036210"/>
              <a:gd name="connsiteY195" fmla="*/ 1099625 h 1335540"/>
              <a:gd name="connsiteX196" fmla="*/ 373086 w 1036210"/>
              <a:gd name="connsiteY196" fmla="*/ 1099294 h 1335540"/>
              <a:gd name="connsiteX197" fmla="*/ 796620 w 1036210"/>
              <a:gd name="connsiteY197" fmla="*/ 749272 h 1335540"/>
              <a:gd name="connsiteX198" fmla="*/ 796577 w 1036210"/>
              <a:gd name="connsiteY198" fmla="*/ 749886 h 1335540"/>
              <a:gd name="connsiteX199" fmla="*/ 796239 w 1036210"/>
              <a:gd name="connsiteY199" fmla="*/ 752176 h 1335540"/>
              <a:gd name="connsiteX200" fmla="*/ 795731 w 1036210"/>
              <a:gd name="connsiteY200" fmla="*/ 753811 h 1335540"/>
              <a:gd name="connsiteX201" fmla="*/ 795392 w 1036210"/>
              <a:gd name="connsiteY201" fmla="*/ 754466 h 1335540"/>
              <a:gd name="connsiteX202" fmla="*/ 795053 w 1036210"/>
              <a:gd name="connsiteY202" fmla="*/ 754956 h 1335540"/>
              <a:gd name="connsiteX203" fmla="*/ 794884 w 1036210"/>
              <a:gd name="connsiteY203" fmla="*/ 755120 h 1335540"/>
              <a:gd name="connsiteX204" fmla="*/ 794037 w 1036210"/>
              <a:gd name="connsiteY204" fmla="*/ 756592 h 1335540"/>
              <a:gd name="connsiteX205" fmla="*/ 793190 w 1036210"/>
              <a:gd name="connsiteY205" fmla="*/ 757573 h 1335540"/>
              <a:gd name="connsiteX206" fmla="*/ 794545 w 1036210"/>
              <a:gd name="connsiteY206" fmla="*/ 755283 h 1335540"/>
              <a:gd name="connsiteX207" fmla="*/ 795561 w 1036210"/>
              <a:gd name="connsiteY207" fmla="*/ 753157 h 1335540"/>
              <a:gd name="connsiteX208" fmla="*/ 796239 w 1036210"/>
              <a:gd name="connsiteY208" fmla="*/ 751358 h 1335540"/>
              <a:gd name="connsiteX209" fmla="*/ 796577 w 1036210"/>
              <a:gd name="connsiteY209" fmla="*/ 749559 h 1335540"/>
              <a:gd name="connsiteX210" fmla="*/ 796747 w 1036210"/>
              <a:gd name="connsiteY210" fmla="*/ 747269 h 1335540"/>
              <a:gd name="connsiteX211" fmla="*/ 796916 w 1036210"/>
              <a:gd name="connsiteY211" fmla="*/ 747596 h 1335540"/>
              <a:gd name="connsiteX212" fmla="*/ 796747 w 1036210"/>
              <a:gd name="connsiteY212" fmla="*/ 748414 h 1335540"/>
              <a:gd name="connsiteX213" fmla="*/ 796620 w 1036210"/>
              <a:gd name="connsiteY213" fmla="*/ 749272 h 1335540"/>
              <a:gd name="connsiteX214" fmla="*/ 796747 w 1036210"/>
              <a:gd name="connsiteY214" fmla="*/ 747432 h 1335540"/>
              <a:gd name="connsiteX215" fmla="*/ 767594 w 1036210"/>
              <a:gd name="connsiteY215" fmla="*/ 747128 h 1335540"/>
              <a:gd name="connsiteX216" fmla="*/ 767449 w 1036210"/>
              <a:gd name="connsiteY216" fmla="*/ 749231 h 1335540"/>
              <a:gd name="connsiteX217" fmla="*/ 767449 w 1036210"/>
              <a:gd name="connsiteY217" fmla="*/ 749068 h 1335540"/>
              <a:gd name="connsiteX218" fmla="*/ 767449 w 1036210"/>
              <a:gd name="connsiteY218" fmla="*/ 748250 h 1335540"/>
              <a:gd name="connsiteX219" fmla="*/ 769956 w 1036210"/>
              <a:gd name="connsiteY219" fmla="*/ 740595 h 1335540"/>
              <a:gd name="connsiteX220" fmla="*/ 769650 w 1036210"/>
              <a:gd name="connsiteY220" fmla="*/ 741053 h 1335540"/>
              <a:gd name="connsiteX221" fmla="*/ 768634 w 1036210"/>
              <a:gd name="connsiteY221" fmla="*/ 743179 h 1335540"/>
              <a:gd name="connsiteX222" fmla="*/ 767957 w 1036210"/>
              <a:gd name="connsiteY222" fmla="*/ 745306 h 1335540"/>
              <a:gd name="connsiteX223" fmla="*/ 767618 w 1036210"/>
              <a:gd name="connsiteY223" fmla="*/ 746941 h 1335540"/>
              <a:gd name="connsiteX224" fmla="*/ 767594 w 1036210"/>
              <a:gd name="connsiteY224" fmla="*/ 747128 h 1335540"/>
              <a:gd name="connsiteX225" fmla="*/ 767618 w 1036210"/>
              <a:gd name="connsiteY225" fmla="*/ 746778 h 1335540"/>
              <a:gd name="connsiteX226" fmla="*/ 767957 w 1036210"/>
              <a:gd name="connsiteY226" fmla="*/ 744815 h 1335540"/>
              <a:gd name="connsiteX227" fmla="*/ 768465 w 1036210"/>
              <a:gd name="connsiteY227" fmla="*/ 743016 h 1335540"/>
              <a:gd name="connsiteX228" fmla="*/ 768691 w 1036210"/>
              <a:gd name="connsiteY228" fmla="*/ 742634 h 1335540"/>
              <a:gd name="connsiteX229" fmla="*/ 768804 w 1036210"/>
              <a:gd name="connsiteY229" fmla="*/ 742525 h 1335540"/>
              <a:gd name="connsiteX230" fmla="*/ 768804 w 1036210"/>
              <a:gd name="connsiteY230" fmla="*/ 742443 h 1335540"/>
              <a:gd name="connsiteX231" fmla="*/ 769142 w 1036210"/>
              <a:gd name="connsiteY231" fmla="*/ 741871 h 1335540"/>
              <a:gd name="connsiteX232" fmla="*/ 769396 w 1036210"/>
              <a:gd name="connsiteY232" fmla="*/ 741380 h 1335540"/>
              <a:gd name="connsiteX233" fmla="*/ 769752 w 1036210"/>
              <a:gd name="connsiteY233" fmla="*/ 740791 h 1335540"/>
              <a:gd name="connsiteX234" fmla="*/ 770159 w 1036210"/>
              <a:gd name="connsiteY234" fmla="*/ 740290 h 1335540"/>
              <a:gd name="connsiteX235" fmla="*/ 770159 w 1036210"/>
              <a:gd name="connsiteY235" fmla="*/ 740399 h 1335540"/>
              <a:gd name="connsiteX236" fmla="*/ 769956 w 1036210"/>
              <a:gd name="connsiteY236" fmla="*/ 740595 h 1335540"/>
              <a:gd name="connsiteX237" fmla="*/ 1007792 w 1036210"/>
              <a:gd name="connsiteY237" fmla="*/ 303707 h 1335540"/>
              <a:gd name="connsiteX238" fmla="*/ 1036210 w 1036210"/>
              <a:gd name="connsiteY238" fmla="*/ 338777 h 1335540"/>
              <a:gd name="connsiteX239" fmla="*/ 941984 w 1036210"/>
              <a:gd name="connsiteY239" fmla="*/ 415129 h 1335540"/>
              <a:gd name="connsiteX240" fmla="*/ 913566 w 1036210"/>
              <a:gd name="connsiteY240" fmla="*/ 380058 h 1335540"/>
              <a:gd name="connsiteX241" fmla="*/ 28418 w 1036210"/>
              <a:gd name="connsiteY241" fmla="*/ 284751 h 1335540"/>
              <a:gd name="connsiteX242" fmla="*/ 122644 w 1036210"/>
              <a:gd name="connsiteY242" fmla="*/ 361103 h 1335540"/>
              <a:gd name="connsiteX243" fmla="*/ 94226 w 1036210"/>
              <a:gd name="connsiteY243" fmla="*/ 396174 h 1335540"/>
              <a:gd name="connsiteX244" fmla="*/ 0 w 1036210"/>
              <a:gd name="connsiteY244" fmla="*/ 319822 h 1335540"/>
              <a:gd name="connsiteX245" fmla="*/ 521216 w 1036210"/>
              <a:gd name="connsiteY245" fmla="*/ 260648 h 1335540"/>
              <a:gd name="connsiteX246" fmla="*/ 513426 w 1036210"/>
              <a:gd name="connsiteY246" fmla="*/ 260811 h 1335540"/>
              <a:gd name="connsiteX247" fmla="*/ 505636 w 1036210"/>
              <a:gd name="connsiteY247" fmla="*/ 261302 h 1335540"/>
              <a:gd name="connsiteX248" fmla="*/ 497846 w 1036210"/>
              <a:gd name="connsiteY248" fmla="*/ 261793 h 1335540"/>
              <a:gd name="connsiteX249" fmla="*/ 505636 w 1036210"/>
              <a:gd name="connsiteY249" fmla="*/ 262610 h 1335540"/>
              <a:gd name="connsiteX250" fmla="*/ 513257 w 1036210"/>
              <a:gd name="connsiteY250" fmla="*/ 263428 h 1335540"/>
              <a:gd name="connsiteX251" fmla="*/ 520877 w 1036210"/>
              <a:gd name="connsiteY251" fmla="*/ 264410 h 1335540"/>
              <a:gd name="connsiteX252" fmla="*/ 528668 w 1036210"/>
              <a:gd name="connsiteY252" fmla="*/ 265555 h 1335540"/>
              <a:gd name="connsiteX253" fmla="*/ 536288 w 1036210"/>
              <a:gd name="connsiteY253" fmla="*/ 267027 h 1335540"/>
              <a:gd name="connsiteX254" fmla="*/ 543740 w 1036210"/>
              <a:gd name="connsiteY254" fmla="*/ 268499 h 1335540"/>
              <a:gd name="connsiteX255" fmla="*/ 551191 w 1036210"/>
              <a:gd name="connsiteY255" fmla="*/ 270135 h 1335540"/>
              <a:gd name="connsiteX256" fmla="*/ 558642 w 1036210"/>
              <a:gd name="connsiteY256" fmla="*/ 271770 h 1335540"/>
              <a:gd name="connsiteX257" fmla="*/ 566263 w 1036210"/>
              <a:gd name="connsiteY257" fmla="*/ 273897 h 1335540"/>
              <a:gd name="connsiteX258" fmla="*/ 573545 w 1036210"/>
              <a:gd name="connsiteY258" fmla="*/ 275860 h 1335540"/>
              <a:gd name="connsiteX259" fmla="*/ 580827 w 1036210"/>
              <a:gd name="connsiteY259" fmla="*/ 277986 h 1335540"/>
              <a:gd name="connsiteX260" fmla="*/ 587940 w 1036210"/>
              <a:gd name="connsiteY260" fmla="*/ 280440 h 1335540"/>
              <a:gd name="connsiteX261" fmla="*/ 595052 w 1036210"/>
              <a:gd name="connsiteY261" fmla="*/ 282893 h 1335540"/>
              <a:gd name="connsiteX262" fmla="*/ 602165 w 1036210"/>
              <a:gd name="connsiteY262" fmla="*/ 285674 h 1335540"/>
              <a:gd name="connsiteX263" fmla="*/ 609108 w 1036210"/>
              <a:gd name="connsiteY263" fmla="*/ 288455 h 1335540"/>
              <a:gd name="connsiteX264" fmla="*/ 616052 w 1036210"/>
              <a:gd name="connsiteY264" fmla="*/ 291562 h 1335540"/>
              <a:gd name="connsiteX265" fmla="*/ 623164 w 1036210"/>
              <a:gd name="connsiteY265" fmla="*/ 294507 h 1335540"/>
              <a:gd name="connsiteX266" fmla="*/ 629938 w 1036210"/>
              <a:gd name="connsiteY266" fmla="*/ 297942 h 1335540"/>
              <a:gd name="connsiteX267" fmla="*/ 636542 w 1036210"/>
              <a:gd name="connsiteY267" fmla="*/ 301213 h 1335540"/>
              <a:gd name="connsiteX268" fmla="*/ 643147 w 1036210"/>
              <a:gd name="connsiteY268" fmla="*/ 304812 h 1335540"/>
              <a:gd name="connsiteX269" fmla="*/ 649752 w 1036210"/>
              <a:gd name="connsiteY269" fmla="*/ 308410 h 1335540"/>
              <a:gd name="connsiteX270" fmla="*/ 656187 w 1036210"/>
              <a:gd name="connsiteY270" fmla="*/ 312172 h 1335540"/>
              <a:gd name="connsiteX271" fmla="*/ 662453 w 1036210"/>
              <a:gd name="connsiteY271" fmla="*/ 316261 h 1335540"/>
              <a:gd name="connsiteX272" fmla="*/ 668719 w 1036210"/>
              <a:gd name="connsiteY272" fmla="*/ 320187 h 1335540"/>
              <a:gd name="connsiteX273" fmla="*/ 674816 w 1036210"/>
              <a:gd name="connsiteY273" fmla="*/ 324440 h 1335540"/>
              <a:gd name="connsiteX274" fmla="*/ 680912 w 1036210"/>
              <a:gd name="connsiteY274" fmla="*/ 328693 h 1335540"/>
              <a:gd name="connsiteX275" fmla="*/ 686839 w 1036210"/>
              <a:gd name="connsiteY275" fmla="*/ 333273 h 1335540"/>
              <a:gd name="connsiteX276" fmla="*/ 692597 w 1036210"/>
              <a:gd name="connsiteY276" fmla="*/ 337689 h 1335540"/>
              <a:gd name="connsiteX277" fmla="*/ 698355 w 1036210"/>
              <a:gd name="connsiteY277" fmla="*/ 342433 h 1335540"/>
              <a:gd name="connsiteX278" fmla="*/ 703774 w 1036210"/>
              <a:gd name="connsiteY278" fmla="*/ 347176 h 1335540"/>
              <a:gd name="connsiteX279" fmla="*/ 709362 w 1036210"/>
              <a:gd name="connsiteY279" fmla="*/ 352083 h 1335540"/>
              <a:gd name="connsiteX280" fmla="*/ 714612 w 1036210"/>
              <a:gd name="connsiteY280" fmla="*/ 356990 h 1335540"/>
              <a:gd name="connsiteX281" fmla="*/ 719862 w 1036210"/>
              <a:gd name="connsiteY281" fmla="*/ 362225 h 1335540"/>
              <a:gd name="connsiteX282" fmla="*/ 725112 w 1036210"/>
              <a:gd name="connsiteY282" fmla="*/ 367459 h 1335540"/>
              <a:gd name="connsiteX283" fmla="*/ 730023 w 1036210"/>
              <a:gd name="connsiteY283" fmla="*/ 372857 h 1335540"/>
              <a:gd name="connsiteX284" fmla="*/ 734765 w 1036210"/>
              <a:gd name="connsiteY284" fmla="*/ 378254 h 1335540"/>
              <a:gd name="connsiteX285" fmla="*/ 739507 w 1036210"/>
              <a:gd name="connsiteY285" fmla="*/ 383816 h 1335540"/>
              <a:gd name="connsiteX286" fmla="*/ 744248 w 1036210"/>
              <a:gd name="connsiteY286" fmla="*/ 389541 h 1335540"/>
              <a:gd name="connsiteX287" fmla="*/ 748651 w 1036210"/>
              <a:gd name="connsiteY287" fmla="*/ 395266 h 1335540"/>
              <a:gd name="connsiteX288" fmla="*/ 752885 w 1036210"/>
              <a:gd name="connsiteY288" fmla="*/ 401154 h 1335540"/>
              <a:gd name="connsiteX289" fmla="*/ 757119 w 1036210"/>
              <a:gd name="connsiteY289" fmla="*/ 407043 h 1335540"/>
              <a:gd name="connsiteX290" fmla="*/ 761352 w 1036210"/>
              <a:gd name="connsiteY290" fmla="*/ 412931 h 1335540"/>
              <a:gd name="connsiteX291" fmla="*/ 765078 w 1036210"/>
              <a:gd name="connsiteY291" fmla="*/ 418983 h 1335540"/>
              <a:gd name="connsiteX292" fmla="*/ 768973 w 1036210"/>
              <a:gd name="connsiteY292" fmla="*/ 425199 h 1335540"/>
              <a:gd name="connsiteX293" fmla="*/ 772529 w 1036210"/>
              <a:gd name="connsiteY293" fmla="*/ 431415 h 1335540"/>
              <a:gd name="connsiteX294" fmla="*/ 776086 w 1036210"/>
              <a:gd name="connsiteY294" fmla="*/ 437794 h 1335540"/>
              <a:gd name="connsiteX295" fmla="*/ 779473 w 1036210"/>
              <a:gd name="connsiteY295" fmla="*/ 444173 h 1335540"/>
              <a:gd name="connsiteX296" fmla="*/ 782521 w 1036210"/>
              <a:gd name="connsiteY296" fmla="*/ 450552 h 1335540"/>
              <a:gd name="connsiteX297" fmla="*/ 785739 w 1036210"/>
              <a:gd name="connsiteY297" fmla="*/ 457095 h 1335540"/>
              <a:gd name="connsiteX298" fmla="*/ 788449 w 1036210"/>
              <a:gd name="connsiteY298" fmla="*/ 463638 h 1335540"/>
              <a:gd name="connsiteX299" fmla="*/ 791158 w 1036210"/>
              <a:gd name="connsiteY299" fmla="*/ 470181 h 1335540"/>
              <a:gd name="connsiteX300" fmla="*/ 793698 w 1036210"/>
              <a:gd name="connsiteY300" fmla="*/ 476887 h 1335540"/>
              <a:gd name="connsiteX301" fmla="*/ 796069 w 1036210"/>
              <a:gd name="connsiteY301" fmla="*/ 483594 h 1335540"/>
              <a:gd name="connsiteX302" fmla="*/ 798440 w 1036210"/>
              <a:gd name="connsiteY302" fmla="*/ 490464 h 1335540"/>
              <a:gd name="connsiteX303" fmla="*/ 800472 w 1036210"/>
              <a:gd name="connsiteY303" fmla="*/ 497333 h 1335540"/>
              <a:gd name="connsiteX304" fmla="*/ 802335 w 1036210"/>
              <a:gd name="connsiteY304" fmla="*/ 504203 h 1335540"/>
              <a:gd name="connsiteX305" fmla="*/ 804029 w 1036210"/>
              <a:gd name="connsiteY305" fmla="*/ 511073 h 1335540"/>
              <a:gd name="connsiteX306" fmla="*/ 805722 w 1036210"/>
              <a:gd name="connsiteY306" fmla="*/ 517943 h 1335540"/>
              <a:gd name="connsiteX307" fmla="*/ 807246 w 1036210"/>
              <a:gd name="connsiteY307" fmla="*/ 524977 h 1335540"/>
              <a:gd name="connsiteX308" fmla="*/ 808432 w 1036210"/>
              <a:gd name="connsiteY308" fmla="*/ 532010 h 1335540"/>
              <a:gd name="connsiteX309" fmla="*/ 809448 w 1036210"/>
              <a:gd name="connsiteY309" fmla="*/ 539207 h 1335540"/>
              <a:gd name="connsiteX310" fmla="*/ 810464 w 1036210"/>
              <a:gd name="connsiteY310" fmla="*/ 546241 h 1335540"/>
              <a:gd name="connsiteX311" fmla="*/ 811311 w 1036210"/>
              <a:gd name="connsiteY311" fmla="*/ 553274 h 1335540"/>
              <a:gd name="connsiteX312" fmla="*/ 811988 w 1036210"/>
              <a:gd name="connsiteY312" fmla="*/ 560308 h 1335540"/>
              <a:gd name="connsiteX313" fmla="*/ 812327 w 1036210"/>
              <a:gd name="connsiteY313" fmla="*/ 567341 h 1335540"/>
              <a:gd name="connsiteX314" fmla="*/ 812665 w 1036210"/>
              <a:gd name="connsiteY314" fmla="*/ 574539 h 1335540"/>
              <a:gd name="connsiteX315" fmla="*/ 812835 w 1036210"/>
              <a:gd name="connsiteY315" fmla="*/ 581736 h 1335540"/>
              <a:gd name="connsiteX316" fmla="*/ 812665 w 1036210"/>
              <a:gd name="connsiteY316" fmla="*/ 588769 h 1335540"/>
              <a:gd name="connsiteX317" fmla="*/ 812496 w 1036210"/>
              <a:gd name="connsiteY317" fmla="*/ 595966 h 1335540"/>
              <a:gd name="connsiteX318" fmla="*/ 812157 w 1036210"/>
              <a:gd name="connsiteY318" fmla="*/ 603000 h 1335540"/>
              <a:gd name="connsiteX319" fmla="*/ 811649 w 1036210"/>
              <a:gd name="connsiteY319" fmla="*/ 610033 h 1335540"/>
              <a:gd name="connsiteX320" fmla="*/ 810972 w 1036210"/>
              <a:gd name="connsiteY320" fmla="*/ 617067 h 1335540"/>
              <a:gd name="connsiteX321" fmla="*/ 809956 w 1036210"/>
              <a:gd name="connsiteY321" fmla="*/ 624427 h 1335540"/>
              <a:gd name="connsiteX322" fmla="*/ 808940 w 1036210"/>
              <a:gd name="connsiteY322" fmla="*/ 631461 h 1335540"/>
              <a:gd name="connsiteX323" fmla="*/ 807754 w 1036210"/>
              <a:gd name="connsiteY323" fmla="*/ 638331 h 1335540"/>
              <a:gd name="connsiteX324" fmla="*/ 806569 w 1036210"/>
              <a:gd name="connsiteY324" fmla="*/ 645364 h 1335540"/>
              <a:gd name="connsiteX325" fmla="*/ 805045 w 1036210"/>
              <a:gd name="connsiteY325" fmla="*/ 652398 h 1335540"/>
              <a:gd name="connsiteX326" fmla="*/ 803182 w 1036210"/>
              <a:gd name="connsiteY326" fmla="*/ 659268 h 1335540"/>
              <a:gd name="connsiteX327" fmla="*/ 801488 w 1036210"/>
              <a:gd name="connsiteY327" fmla="*/ 666301 h 1335540"/>
              <a:gd name="connsiteX328" fmla="*/ 799456 w 1036210"/>
              <a:gd name="connsiteY328" fmla="*/ 673171 h 1335540"/>
              <a:gd name="connsiteX329" fmla="*/ 797255 w 1036210"/>
              <a:gd name="connsiteY329" fmla="*/ 679878 h 1335540"/>
              <a:gd name="connsiteX330" fmla="*/ 795053 w 1036210"/>
              <a:gd name="connsiteY330" fmla="*/ 686748 h 1335540"/>
              <a:gd name="connsiteX331" fmla="*/ 792513 w 1036210"/>
              <a:gd name="connsiteY331" fmla="*/ 693454 h 1335540"/>
              <a:gd name="connsiteX332" fmla="*/ 789803 w 1036210"/>
              <a:gd name="connsiteY332" fmla="*/ 700160 h 1335540"/>
              <a:gd name="connsiteX333" fmla="*/ 787094 w 1036210"/>
              <a:gd name="connsiteY333" fmla="*/ 706703 h 1335540"/>
              <a:gd name="connsiteX334" fmla="*/ 784045 w 1036210"/>
              <a:gd name="connsiteY334" fmla="*/ 713246 h 1335540"/>
              <a:gd name="connsiteX335" fmla="*/ 780997 w 1036210"/>
              <a:gd name="connsiteY335" fmla="*/ 719789 h 1335540"/>
              <a:gd name="connsiteX336" fmla="*/ 777610 w 1036210"/>
              <a:gd name="connsiteY336" fmla="*/ 726332 h 1335540"/>
              <a:gd name="connsiteX337" fmla="*/ 774392 w 1036210"/>
              <a:gd name="connsiteY337" fmla="*/ 732711 h 1335540"/>
              <a:gd name="connsiteX338" fmla="*/ 770667 w 1036210"/>
              <a:gd name="connsiteY338" fmla="*/ 738926 h 1335540"/>
              <a:gd name="connsiteX339" fmla="*/ 769933 w 1036210"/>
              <a:gd name="connsiteY339" fmla="*/ 740344 h 1335540"/>
              <a:gd name="connsiteX340" fmla="*/ 769650 w 1036210"/>
              <a:gd name="connsiteY340" fmla="*/ 740726 h 1335540"/>
              <a:gd name="connsiteX341" fmla="*/ 769820 w 1036210"/>
              <a:gd name="connsiteY341" fmla="*/ 740563 h 1335540"/>
              <a:gd name="connsiteX342" fmla="*/ 769933 w 1036210"/>
              <a:gd name="connsiteY342" fmla="*/ 740344 h 1335540"/>
              <a:gd name="connsiteX343" fmla="*/ 770497 w 1036210"/>
              <a:gd name="connsiteY343" fmla="*/ 739581 h 1335540"/>
              <a:gd name="connsiteX344" fmla="*/ 771175 w 1036210"/>
              <a:gd name="connsiteY344" fmla="*/ 738763 h 1335540"/>
              <a:gd name="connsiteX345" fmla="*/ 770159 w 1036210"/>
              <a:gd name="connsiteY345" fmla="*/ 740290 h 1335540"/>
              <a:gd name="connsiteX346" fmla="*/ 770159 w 1036210"/>
              <a:gd name="connsiteY346" fmla="*/ 740235 h 1335540"/>
              <a:gd name="connsiteX347" fmla="*/ 769989 w 1036210"/>
              <a:gd name="connsiteY347" fmla="*/ 740399 h 1335540"/>
              <a:gd name="connsiteX348" fmla="*/ 769752 w 1036210"/>
              <a:gd name="connsiteY348" fmla="*/ 740791 h 1335540"/>
              <a:gd name="connsiteX349" fmla="*/ 769650 w 1036210"/>
              <a:gd name="connsiteY349" fmla="*/ 740889 h 1335540"/>
              <a:gd name="connsiteX350" fmla="*/ 769396 w 1036210"/>
              <a:gd name="connsiteY350" fmla="*/ 741380 h 1335540"/>
              <a:gd name="connsiteX351" fmla="*/ 768804 w 1036210"/>
              <a:gd name="connsiteY351" fmla="*/ 742361 h 1335540"/>
              <a:gd name="connsiteX352" fmla="*/ 768804 w 1036210"/>
              <a:gd name="connsiteY352" fmla="*/ 742443 h 1335540"/>
              <a:gd name="connsiteX353" fmla="*/ 768691 w 1036210"/>
              <a:gd name="connsiteY353" fmla="*/ 742634 h 1335540"/>
              <a:gd name="connsiteX354" fmla="*/ 768465 w 1036210"/>
              <a:gd name="connsiteY354" fmla="*/ 742852 h 1335540"/>
              <a:gd name="connsiteX355" fmla="*/ 766941 w 1036210"/>
              <a:gd name="connsiteY355" fmla="*/ 746124 h 1335540"/>
              <a:gd name="connsiteX356" fmla="*/ 763554 w 1036210"/>
              <a:gd name="connsiteY356" fmla="*/ 752339 h 1335540"/>
              <a:gd name="connsiteX357" fmla="*/ 759828 w 1036210"/>
              <a:gd name="connsiteY357" fmla="*/ 758555 h 1335540"/>
              <a:gd name="connsiteX358" fmla="*/ 756272 w 1036210"/>
              <a:gd name="connsiteY358" fmla="*/ 764771 h 1335540"/>
              <a:gd name="connsiteX359" fmla="*/ 752208 w 1036210"/>
              <a:gd name="connsiteY359" fmla="*/ 770823 h 1335540"/>
              <a:gd name="connsiteX360" fmla="*/ 748143 w 1036210"/>
              <a:gd name="connsiteY360" fmla="*/ 776875 h 1335540"/>
              <a:gd name="connsiteX361" fmla="*/ 743910 w 1036210"/>
              <a:gd name="connsiteY361" fmla="*/ 783090 h 1335540"/>
              <a:gd name="connsiteX362" fmla="*/ 739337 w 1036210"/>
              <a:gd name="connsiteY362" fmla="*/ 789142 h 1335540"/>
              <a:gd name="connsiteX363" fmla="*/ 730531 w 1036210"/>
              <a:gd name="connsiteY363" fmla="*/ 801247 h 1335540"/>
              <a:gd name="connsiteX364" fmla="*/ 721556 w 1036210"/>
              <a:gd name="connsiteY364" fmla="*/ 813678 h 1335540"/>
              <a:gd name="connsiteX365" fmla="*/ 717153 w 1036210"/>
              <a:gd name="connsiteY365" fmla="*/ 820057 h 1335540"/>
              <a:gd name="connsiteX366" fmla="*/ 712749 w 1036210"/>
              <a:gd name="connsiteY366" fmla="*/ 826600 h 1335540"/>
              <a:gd name="connsiteX367" fmla="*/ 708516 w 1036210"/>
              <a:gd name="connsiteY367" fmla="*/ 832979 h 1335540"/>
              <a:gd name="connsiteX368" fmla="*/ 704621 w 1036210"/>
              <a:gd name="connsiteY368" fmla="*/ 839686 h 1335540"/>
              <a:gd name="connsiteX369" fmla="*/ 700556 w 1036210"/>
              <a:gd name="connsiteY369" fmla="*/ 846392 h 1335540"/>
              <a:gd name="connsiteX370" fmla="*/ 696661 w 1036210"/>
              <a:gd name="connsiteY370" fmla="*/ 853098 h 1335540"/>
              <a:gd name="connsiteX371" fmla="*/ 693105 w 1036210"/>
              <a:gd name="connsiteY371" fmla="*/ 860295 h 1335540"/>
              <a:gd name="connsiteX372" fmla="*/ 689549 w 1036210"/>
              <a:gd name="connsiteY372" fmla="*/ 867165 h 1335540"/>
              <a:gd name="connsiteX373" fmla="*/ 686500 w 1036210"/>
              <a:gd name="connsiteY373" fmla="*/ 874362 h 1335540"/>
              <a:gd name="connsiteX374" fmla="*/ 683452 w 1036210"/>
              <a:gd name="connsiteY374" fmla="*/ 881396 h 1335540"/>
              <a:gd name="connsiteX375" fmla="*/ 680743 w 1036210"/>
              <a:gd name="connsiteY375" fmla="*/ 888757 h 1335540"/>
              <a:gd name="connsiteX376" fmla="*/ 678203 w 1036210"/>
              <a:gd name="connsiteY376" fmla="*/ 896281 h 1335540"/>
              <a:gd name="connsiteX377" fmla="*/ 676001 w 1036210"/>
              <a:gd name="connsiteY377" fmla="*/ 903642 h 1335540"/>
              <a:gd name="connsiteX378" fmla="*/ 673969 w 1036210"/>
              <a:gd name="connsiteY378" fmla="*/ 911002 h 1335540"/>
              <a:gd name="connsiteX379" fmla="*/ 672106 w 1036210"/>
              <a:gd name="connsiteY379" fmla="*/ 918526 h 1335540"/>
              <a:gd name="connsiteX380" fmla="*/ 670582 w 1036210"/>
              <a:gd name="connsiteY380" fmla="*/ 926051 h 1335540"/>
              <a:gd name="connsiteX381" fmla="*/ 669227 w 1036210"/>
              <a:gd name="connsiteY381" fmla="*/ 933575 h 1335540"/>
              <a:gd name="connsiteX382" fmla="*/ 668211 w 1036210"/>
              <a:gd name="connsiteY382" fmla="*/ 941099 h 1335540"/>
              <a:gd name="connsiteX383" fmla="*/ 667364 w 1036210"/>
              <a:gd name="connsiteY383" fmla="*/ 948623 h 1335540"/>
              <a:gd name="connsiteX384" fmla="*/ 666687 w 1036210"/>
              <a:gd name="connsiteY384" fmla="*/ 956311 h 1335540"/>
              <a:gd name="connsiteX385" fmla="*/ 666010 w 1036210"/>
              <a:gd name="connsiteY385" fmla="*/ 963999 h 1335540"/>
              <a:gd name="connsiteX386" fmla="*/ 665840 w 1036210"/>
              <a:gd name="connsiteY386" fmla="*/ 971523 h 1335540"/>
              <a:gd name="connsiteX387" fmla="*/ 665671 w 1036210"/>
              <a:gd name="connsiteY387" fmla="*/ 979047 h 1335540"/>
              <a:gd name="connsiteX388" fmla="*/ 665840 w 1036210"/>
              <a:gd name="connsiteY388" fmla="*/ 986735 h 1335540"/>
              <a:gd name="connsiteX389" fmla="*/ 666179 w 1036210"/>
              <a:gd name="connsiteY389" fmla="*/ 994259 h 1335540"/>
              <a:gd name="connsiteX390" fmla="*/ 666687 w 1036210"/>
              <a:gd name="connsiteY390" fmla="*/ 1001784 h 1335540"/>
              <a:gd name="connsiteX391" fmla="*/ 667703 w 1036210"/>
              <a:gd name="connsiteY391" fmla="*/ 994259 h 1335540"/>
              <a:gd name="connsiteX392" fmla="*/ 668550 w 1036210"/>
              <a:gd name="connsiteY392" fmla="*/ 986899 h 1335540"/>
              <a:gd name="connsiteX393" fmla="*/ 669735 w 1036210"/>
              <a:gd name="connsiteY393" fmla="*/ 979374 h 1335540"/>
              <a:gd name="connsiteX394" fmla="*/ 670921 w 1036210"/>
              <a:gd name="connsiteY394" fmla="*/ 972014 h 1335540"/>
              <a:gd name="connsiteX395" fmla="*/ 672275 w 1036210"/>
              <a:gd name="connsiteY395" fmla="*/ 964653 h 1335540"/>
              <a:gd name="connsiteX396" fmla="*/ 673969 w 1036210"/>
              <a:gd name="connsiteY396" fmla="*/ 957293 h 1335540"/>
              <a:gd name="connsiteX397" fmla="*/ 675662 w 1036210"/>
              <a:gd name="connsiteY397" fmla="*/ 949932 h 1335540"/>
              <a:gd name="connsiteX398" fmla="*/ 677525 w 1036210"/>
              <a:gd name="connsiteY398" fmla="*/ 942898 h 1335540"/>
              <a:gd name="connsiteX399" fmla="*/ 679557 w 1036210"/>
              <a:gd name="connsiteY399" fmla="*/ 935701 h 1335540"/>
              <a:gd name="connsiteX400" fmla="*/ 681759 w 1036210"/>
              <a:gd name="connsiteY400" fmla="*/ 928668 h 1335540"/>
              <a:gd name="connsiteX401" fmla="*/ 683960 w 1036210"/>
              <a:gd name="connsiteY401" fmla="*/ 921634 h 1335540"/>
              <a:gd name="connsiteX402" fmla="*/ 686670 w 1036210"/>
              <a:gd name="connsiteY402" fmla="*/ 914764 h 1335540"/>
              <a:gd name="connsiteX403" fmla="*/ 689379 w 1036210"/>
              <a:gd name="connsiteY403" fmla="*/ 908058 h 1335540"/>
              <a:gd name="connsiteX404" fmla="*/ 692428 w 1036210"/>
              <a:gd name="connsiteY404" fmla="*/ 901188 h 1335540"/>
              <a:gd name="connsiteX405" fmla="*/ 695476 w 1036210"/>
              <a:gd name="connsiteY405" fmla="*/ 894482 h 1335540"/>
              <a:gd name="connsiteX406" fmla="*/ 698863 w 1036210"/>
              <a:gd name="connsiteY406" fmla="*/ 887939 h 1335540"/>
              <a:gd name="connsiteX407" fmla="*/ 702250 w 1036210"/>
              <a:gd name="connsiteY407" fmla="*/ 881396 h 1335540"/>
              <a:gd name="connsiteX408" fmla="*/ 705975 w 1036210"/>
              <a:gd name="connsiteY408" fmla="*/ 875180 h 1335540"/>
              <a:gd name="connsiteX409" fmla="*/ 709701 w 1036210"/>
              <a:gd name="connsiteY409" fmla="*/ 868801 h 1335540"/>
              <a:gd name="connsiteX410" fmla="*/ 713766 w 1036210"/>
              <a:gd name="connsiteY410" fmla="*/ 862749 h 1335540"/>
              <a:gd name="connsiteX411" fmla="*/ 717999 w 1036210"/>
              <a:gd name="connsiteY411" fmla="*/ 856697 h 1335540"/>
              <a:gd name="connsiteX412" fmla="*/ 722064 w 1036210"/>
              <a:gd name="connsiteY412" fmla="*/ 850645 h 1335540"/>
              <a:gd name="connsiteX413" fmla="*/ 726636 w 1036210"/>
              <a:gd name="connsiteY413" fmla="*/ 844756 h 1335540"/>
              <a:gd name="connsiteX414" fmla="*/ 731209 w 1036210"/>
              <a:gd name="connsiteY414" fmla="*/ 838868 h 1335540"/>
              <a:gd name="connsiteX415" fmla="*/ 740523 w 1036210"/>
              <a:gd name="connsiteY415" fmla="*/ 827254 h 1335540"/>
              <a:gd name="connsiteX416" fmla="*/ 750176 w 1036210"/>
              <a:gd name="connsiteY416" fmla="*/ 815641 h 1335540"/>
              <a:gd name="connsiteX417" fmla="*/ 759998 w 1036210"/>
              <a:gd name="connsiteY417" fmla="*/ 803864 h 1335540"/>
              <a:gd name="connsiteX418" fmla="*/ 769820 w 1036210"/>
              <a:gd name="connsiteY418" fmla="*/ 791923 h 1335540"/>
              <a:gd name="connsiteX419" fmla="*/ 774562 w 1036210"/>
              <a:gd name="connsiteY419" fmla="*/ 785708 h 1335540"/>
              <a:gd name="connsiteX420" fmla="*/ 779473 w 1036210"/>
              <a:gd name="connsiteY420" fmla="*/ 779328 h 1335540"/>
              <a:gd name="connsiteX421" fmla="*/ 783876 w 1036210"/>
              <a:gd name="connsiteY421" fmla="*/ 772949 h 1335540"/>
              <a:gd name="connsiteX422" fmla="*/ 788279 w 1036210"/>
              <a:gd name="connsiteY422" fmla="*/ 766243 h 1335540"/>
              <a:gd name="connsiteX423" fmla="*/ 790481 w 1036210"/>
              <a:gd name="connsiteY423" fmla="*/ 762971 h 1335540"/>
              <a:gd name="connsiteX424" fmla="*/ 792682 w 1036210"/>
              <a:gd name="connsiteY424" fmla="*/ 759373 h 1335540"/>
              <a:gd name="connsiteX425" fmla="*/ 794037 w 1036210"/>
              <a:gd name="connsiteY425" fmla="*/ 756756 h 1335540"/>
              <a:gd name="connsiteX426" fmla="*/ 794545 w 1036210"/>
              <a:gd name="connsiteY426" fmla="*/ 756101 h 1335540"/>
              <a:gd name="connsiteX427" fmla="*/ 794884 w 1036210"/>
              <a:gd name="connsiteY427" fmla="*/ 755447 h 1335540"/>
              <a:gd name="connsiteX428" fmla="*/ 794545 w 1036210"/>
              <a:gd name="connsiteY428" fmla="*/ 755774 h 1335540"/>
              <a:gd name="connsiteX429" fmla="*/ 794884 w 1036210"/>
              <a:gd name="connsiteY429" fmla="*/ 755120 h 1335540"/>
              <a:gd name="connsiteX430" fmla="*/ 794884 w 1036210"/>
              <a:gd name="connsiteY430" fmla="*/ 755447 h 1335540"/>
              <a:gd name="connsiteX431" fmla="*/ 795053 w 1036210"/>
              <a:gd name="connsiteY431" fmla="*/ 755120 h 1335540"/>
              <a:gd name="connsiteX432" fmla="*/ 795392 w 1036210"/>
              <a:gd name="connsiteY432" fmla="*/ 754466 h 1335540"/>
              <a:gd name="connsiteX433" fmla="*/ 796069 w 1036210"/>
              <a:gd name="connsiteY433" fmla="*/ 753484 h 1335540"/>
              <a:gd name="connsiteX434" fmla="*/ 800303 w 1036210"/>
              <a:gd name="connsiteY434" fmla="*/ 746778 h 1335540"/>
              <a:gd name="connsiteX435" fmla="*/ 804537 w 1036210"/>
              <a:gd name="connsiteY435" fmla="*/ 740071 h 1335540"/>
              <a:gd name="connsiteX436" fmla="*/ 808262 w 1036210"/>
              <a:gd name="connsiteY436" fmla="*/ 733202 h 1335540"/>
              <a:gd name="connsiteX437" fmla="*/ 811988 w 1036210"/>
              <a:gd name="connsiteY437" fmla="*/ 726004 h 1335540"/>
              <a:gd name="connsiteX438" fmla="*/ 815544 w 1036210"/>
              <a:gd name="connsiteY438" fmla="*/ 718971 h 1335540"/>
              <a:gd name="connsiteX439" fmla="*/ 818931 w 1036210"/>
              <a:gd name="connsiteY439" fmla="*/ 711774 h 1335540"/>
              <a:gd name="connsiteX440" fmla="*/ 821979 w 1036210"/>
              <a:gd name="connsiteY440" fmla="*/ 704577 h 1335540"/>
              <a:gd name="connsiteX441" fmla="*/ 825028 w 1036210"/>
              <a:gd name="connsiteY441" fmla="*/ 697380 h 1335540"/>
              <a:gd name="connsiteX442" fmla="*/ 827906 w 1036210"/>
              <a:gd name="connsiteY442" fmla="*/ 690019 h 1335540"/>
              <a:gd name="connsiteX443" fmla="*/ 830616 w 1036210"/>
              <a:gd name="connsiteY443" fmla="*/ 682331 h 1335540"/>
              <a:gd name="connsiteX444" fmla="*/ 832987 w 1036210"/>
              <a:gd name="connsiteY444" fmla="*/ 674971 h 1335540"/>
              <a:gd name="connsiteX445" fmla="*/ 835188 w 1036210"/>
              <a:gd name="connsiteY445" fmla="*/ 667283 h 1335540"/>
              <a:gd name="connsiteX446" fmla="*/ 837221 w 1036210"/>
              <a:gd name="connsiteY446" fmla="*/ 659595 h 1335540"/>
              <a:gd name="connsiteX447" fmla="*/ 839084 w 1036210"/>
              <a:gd name="connsiteY447" fmla="*/ 651907 h 1335540"/>
              <a:gd name="connsiteX448" fmla="*/ 840608 w 1036210"/>
              <a:gd name="connsiteY448" fmla="*/ 644219 h 1335540"/>
              <a:gd name="connsiteX449" fmla="*/ 842301 w 1036210"/>
              <a:gd name="connsiteY449" fmla="*/ 636532 h 1335540"/>
              <a:gd name="connsiteX450" fmla="*/ 843487 w 1036210"/>
              <a:gd name="connsiteY450" fmla="*/ 628680 h 1335540"/>
              <a:gd name="connsiteX451" fmla="*/ 844503 w 1036210"/>
              <a:gd name="connsiteY451" fmla="*/ 620829 h 1335540"/>
              <a:gd name="connsiteX452" fmla="*/ 845350 w 1036210"/>
              <a:gd name="connsiteY452" fmla="*/ 613141 h 1335540"/>
              <a:gd name="connsiteX453" fmla="*/ 846027 w 1036210"/>
              <a:gd name="connsiteY453" fmla="*/ 605126 h 1335540"/>
              <a:gd name="connsiteX454" fmla="*/ 846535 w 1036210"/>
              <a:gd name="connsiteY454" fmla="*/ 597275 h 1335540"/>
              <a:gd name="connsiteX455" fmla="*/ 846874 w 1036210"/>
              <a:gd name="connsiteY455" fmla="*/ 589423 h 1335540"/>
              <a:gd name="connsiteX456" fmla="*/ 846874 w 1036210"/>
              <a:gd name="connsiteY456" fmla="*/ 581572 h 1335540"/>
              <a:gd name="connsiteX457" fmla="*/ 846874 w 1036210"/>
              <a:gd name="connsiteY457" fmla="*/ 573557 h 1335540"/>
              <a:gd name="connsiteX458" fmla="*/ 846535 w 1036210"/>
              <a:gd name="connsiteY458" fmla="*/ 565869 h 1335540"/>
              <a:gd name="connsiteX459" fmla="*/ 846027 w 1036210"/>
              <a:gd name="connsiteY459" fmla="*/ 558018 h 1335540"/>
              <a:gd name="connsiteX460" fmla="*/ 845350 w 1036210"/>
              <a:gd name="connsiteY460" fmla="*/ 550003 h 1335540"/>
              <a:gd name="connsiteX461" fmla="*/ 844503 w 1036210"/>
              <a:gd name="connsiteY461" fmla="*/ 542152 h 1335540"/>
              <a:gd name="connsiteX462" fmla="*/ 843487 w 1036210"/>
              <a:gd name="connsiteY462" fmla="*/ 534464 h 1335540"/>
              <a:gd name="connsiteX463" fmla="*/ 842301 w 1036210"/>
              <a:gd name="connsiteY463" fmla="*/ 526449 h 1335540"/>
              <a:gd name="connsiteX464" fmla="*/ 840608 w 1036210"/>
              <a:gd name="connsiteY464" fmla="*/ 518761 h 1335540"/>
              <a:gd name="connsiteX465" fmla="*/ 839084 w 1036210"/>
              <a:gd name="connsiteY465" fmla="*/ 511073 h 1335540"/>
              <a:gd name="connsiteX466" fmla="*/ 837221 w 1036210"/>
              <a:gd name="connsiteY466" fmla="*/ 503386 h 1335540"/>
              <a:gd name="connsiteX467" fmla="*/ 835019 w 1036210"/>
              <a:gd name="connsiteY467" fmla="*/ 495698 h 1335540"/>
              <a:gd name="connsiteX468" fmla="*/ 832818 w 1036210"/>
              <a:gd name="connsiteY468" fmla="*/ 488174 h 1335540"/>
              <a:gd name="connsiteX469" fmla="*/ 830447 w 1036210"/>
              <a:gd name="connsiteY469" fmla="*/ 480649 h 1335540"/>
              <a:gd name="connsiteX470" fmla="*/ 827737 w 1036210"/>
              <a:gd name="connsiteY470" fmla="*/ 473289 h 1335540"/>
              <a:gd name="connsiteX471" fmla="*/ 825028 w 1036210"/>
              <a:gd name="connsiteY471" fmla="*/ 465764 h 1335540"/>
              <a:gd name="connsiteX472" fmla="*/ 821979 w 1036210"/>
              <a:gd name="connsiteY472" fmla="*/ 458404 h 1335540"/>
              <a:gd name="connsiteX473" fmla="*/ 818931 w 1036210"/>
              <a:gd name="connsiteY473" fmla="*/ 451207 h 1335540"/>
              <a:gd name="connsiteX474" fmla="*/ 815375 w 1036210"/>
              <a:gd name="connsiteY474" fmla="*/ 444010 h 1335540"/>
              <a:gd name="connsiteX475" fmla="*/ 811988 w 1036210"/>
              <a:gd name="connsiteY475" fmla="*/ 436976 h 1335540"/>
              <a:gd name="connsiteX476" fmla="*/ 808093 w 1036210"/>
              <a:gd name="connsiteY476" fmla="*/ 429943 h 1335540"/>
              <a:gd name="connsiteX477" fmla="*/ 804198 w 1036210"/>
              <a:gd name="connsiteY477" fmla="*/ 422909 h 1335540"/>
              <a:gd name="connsiteX478" fmla="*/ 800303 w 1036210"/>
              <a:gd name="connsiteY478" fmla="*/ 416039 h 1335540"/>
              <a:gd name="connsiteX479" fmla="*/ 795900 w 1036210"/>
              <a:gd name="connsiteY479" fmla="*/ 409333 h 1335540"/>
              <a:gd name="connsiteX480" fmla="*/ 791497 w 1036210"/>
              <a:gd name="connsiteY480" fmla="*/ 402790 h 1335540"/>
              <a:gd name="connsiteX481" fmla="*/ 787094 w 1036210"/>
              <a:gd name="connsiteY481" fmla="*/ 396247 h 1335540"/>
              <a:gd name="connsiteX482" fmla="*/ 782352 w 1036210"/>
              <a:gd name="connsiteY482" fmla="*/ 389868 h 1335540"/>
              <a:gd name="connsiteX483" fmla="*/ 777441 w 1036210"/>
              <a:gd name="connsiteY483" fmla="*/ 383652 h 1335540"/>
              <a:gd name="connsiteX484" fmla="*/ 772360 w 1036210"/>
              <a:gd name="connsiteY484" fmla="*/ 377437 h 1335540"/>
              <a:gd name="connsiteX485" fmla="*/ 767280 w 1036210"/>
              <a:gd name="connsiteY485" fmla="*/ 371548 h 1335540"/>
              <a:gd name="connsiteX486" fmla="*/ 761860 w 1036210"/>
              <a:gd name="connsiteY486" fmla="*/ 365496 h 1335540"/>
              <a:gd name="connsiteX487" fmla="*/ 756441 w 1036210"/>
              <a:gd name="connsiteY487" fmla="*/ 359771 h 1335540"/>
              <a:gd name="connsiteX488" fmla="*/ 750684 w 1036210"/>
              <a:gd name="connsiteY488" fmla="*/ 354210 h 1335540"/>
              <a:gd name="connsiteX489" fmla="*/ 744926 w 1036210"/>
              <a:gd name="connsiteY489" fmla="*/ 348648 h 1335540"/>
              <a:gd name="connsiteX490" fmla="*/ 738999 w 1036210"/>
              <a:gd name="connsiteY490" fmla="*/ 343250 h 1335540"/>
              <a:gd name="connsiteX491" fmla="*/ 732902 w 1036210"/>
              <a:gd name="connsiteY491" fmla="*/ 338016 h 1335540"/>
              <a:gd name="connsiteX492" fmla="*/ 726806 w 1036210"/>
              <a:gd name="connsiteY492" fmla="*/ 333109 h 1335540"/>
              <a:gd name="connsiteX493" fmla="*/ 720540 w 1036210"/>
              <a:gd name="connsiteY493" fmla="*/ 328202 h 1335540"/>
              <a:gd name="connsiteX494" fmla="*/ 714104 w 1036210"/>
              <a:gd name="connsiteY494" fmla="*/ 323295 h 1335540"/>
              <a:gd name="connsiteX495" fmla="*/ 707669 w 1036210"/>
              <a:gd name="connsiteY495" fmla="*/ 318715 h 1335540"/>
              <a:gd name="connsiteX496" fmla="*/ 701064 w 1036210"/>
              <a:gd name="connsiteY496" fmla="*/ 314135 h 1335540"/>
              <a:gd name="connsiteX497" fmla="*/ 694460 w 1036210"/>
              <a:gd name="connsiteY497" fmla="*/ 310046 h 1335540"/>
              <a:gd name="connsiteX498" fmla="*/ 687517 w 1036210"/>
              <a:gd name="connsiteY498" fmla="*/ 305793 h 1335540"/>
              <a:gd name="connsiteX499" fmla="*/ 680743 w 1036210"/>
              <a:gd name="connsiteY499" fmla="*/ 301867 h 1335540"/>
              <a:gd name="connsiteX500" fmla="*/ 673630 w 1036210"/>
              <a:gd name="connsiteY500" fmla="*/ 298105 h 1335540"/>
              <a:gd name="connsiteX501" fmla="*/ 666687 w 1036210"/>
              <a:gd name="connsiteY501" fmla="*/ 294343 h 1335540"/>
              <a:gd name="connsiteX502" fmla="*/ 659235 w 1036210"/>
              <a:gd name="connsiteY502" fmla="*/ 291072 h 1335540"/>
              <a:gd name="connsiteX503" fmla="*/ 652123 w 1036210"/>
              <a:gd name="connsiteY503" fmla="*/ 287637 h 1335540"/>
              <a:gd name="connsiteX504" fmla="*/ 644671 w 1036210"/>
              <a:gd name="connsiteY504" fmla="*/ 284692 h 1335540"/>
              <a:gd name="connsiteX505" fmla="*/ 637389 w 1036210"/>
              <a:gd name="connsiteY505" fmla="*/ 281585 h 1335540"/>
              <a:gd name="connsiteX506" fmla="*/ 629938 w 1036210"/>
              <a:gd name="connsiteY506" fmla="*/ 278967 h 1335540"/>
              <a:gd name="connsiteX507" fmla="*/ 622317 w 1036210"/>
              <a:gd name="connsiteY507" fmla="*/ 276350 h 1335540"/>
              <a:gd name="connsiteX508" fmla="*/ 614697 w 1036210"/>
              <a:gd name="connsiteY508" fmla="*/ 274060 h 1335540"/>
              <a:gd name="connsiteX509" fmla="*/ 607076 w 1036210"/>
              <a:gd name="connsiteY509" fmla="*/ 271770 h 1335540"/>
              <a:gd name="connsiteX510" fmla="*/ 599455 w 1036210"/>
              <a:gd name="connsiteY510" fmla="*/ 269807 h 1335540"/>
              <a:gd name="connsiteX511" fmla="*/ 591835 w 1036210"/>
              <a:gd name="connsiteY511" fmla="*/ 268172 h 1335540"/>
              <a:gd name="connsiteX512" fmla="*/ 583875 w 1036210"/>
              <a:gd name="connsiteY512" fmla="*/ 266536 h 1335540"/>
              <a:gd name="connsiteX513" fmla="*/ 576085 w 1036210"/>
              <a:gd name="connsiteY513" fmla="*/ 265064 h 1335540"/>
              <a:gd name="connsiteX514" fmla="*/ 568295 w 1036210"/>
              <a:gd name="connsiteY514" fmla="*/ 263919 h 1335540"/>
              <a:gd name="connsiteX515" fmla="*/ 560505 w 1036210"/>
              <a:gd name="connsiteY515" fmla="*/ 262774 h 1335540"/>
              <a:gd name="connsiteX516" fmla="*/ 552546 w 1036210"/>
              <a:gd name="connsiteY516" fmla="*/ 261956 h 1335540"/>
              <a:gd name="connsiteX517" fmla="*/ 544756 w 1036210"/>
              <a:gd name="connsiteY517" fmla="*/ 261465 h 1335540"/>
              <a:gd name="connsiteX518" fmla="*/ 536966 w 1036210"/>
              <a:gd name="connsiteY518" fmla="*/ 260975 h 1335540"/>
              <a:gd name="connsiteX519" fmla="*/ 529176 w 1036210"/>
              <a:gd name="connsiteY519" fmla="*/ 260811 h 1335540"/>
              <a:gd name="connsiteX520" fmla="*/ 509791 w 1036210"/>
              <a:gd name="connsiteY520" fmla="*/ 227108 h 1335540"/>
              <a:gd name="connsiteX521" fmla="*/ 518947 w 1036210"/>
              <a:gd name="connsiteY521" fmla="*/ 227272 h 1335540"/>
              <a:gd name="connsiteX522" fmla="*/ 528272 w 1036210"/>
              <a:gd name="connsiteY522" fmla="*/ 227599 h 1335540"/>
              <a:gd name="connsiteX523" fmla="*/ 537597 w 1036210"/>
              <a:gd name="connsiteY523" fmla="*/ 228254 h 1335540"/>
              <a:gd name="connsiteX524" fmla="*/ 546583 w 1036210"/>
              <a:gd name="connsiteY524" fmla="*/ 228908 h 1335540"/>
              <a:gd name="connsiteX525" fmla="*/ 555909 w 1036210"/>
              <a:gd name="connsiteY525" fmla="*/ 229890 h 1335540"/>
              <a:gd name="connsiteX526" fmla="*/ 564725 w 1036210"/>
              <a:gd name="connsiteY526" fmla="*/ 231199 h 1335540"/>
              <a:gd name="connsiteX527" fmla="*/ 573881 w 1036210"/>
              <a:gd name="connsiteY527" fmla="*/ 232672 h 1335540"/>
              <a:gd name="connsiteX528" fmla="*/ 582698 w 1036210"/>
              <a:gd name="connsiteY528" fmla="*/ 234308 h 1335540"/>
              <a:gd name="connsiteX529" fmla="*/ 591684 w 1036210"/>
              <a:gd name="connsiteY529" fmla="*/ 236272 h 1335540"/>
              <a:gd name="connsiteX530" fmla="*/ 600331 w 1036210"/>
              <a:gd name="connsiteY530" fmla="*/ 238235 h 1335540"/>
              <a:gd name="connsiteX531" fmla="*/ 608808 w 1036210"/>
              <a:gd name="connsiteY531" fmla="*/ 240363 h 1335540"/>
              <a:gd name="connsiteX532" fmla="*/ 617455 w 1036210"/>
              <a:gd name="connsiteY532" fmla="*/ 242981 h 1335540"/>
              <a:gd name="connsiteX533" fmla="*/ 625933 w 1036210"/>
              <a:gd name="connsiteY533" fmla="*/ 245599 h 1335540"/>
              <a:gd name="connsiteX534" fmla="*/ 634240 w 1036210"/>
              <a:gd name="connsiteY534" fmla="*/ 248545 h 1335540"/>
              <a:gd name="connsiteX535" fmla="*/ 642718 w 1036210"/>
              <a:gd name="connsiteY535" fmla="*/ 251490 h 1335540"/>
              <a:gd name="connsiteX536" fmla="*/ 650856 w 1036210"/>
              <a:gd name="connsiteY536" fmla="*/ 254763 h 1335540"/>
              <a:gd name="connsiteX537" fmla="*/ 658825 w 1036210"/>
              <a:gd name="connsiteY537" fmla="*/ 258036 h 1335540"/>
              <a:gd name="connsiteX538" fmla="*/ 666964 w 1036210"/>
              <a:gd name="connsiteY538" fmla="*/ 261799 h 1335540"/>
              <a:gd name="connsiteX539" fmla="*/ 674763 w 1036210"/>
              <a:gd name="connsiteY539" fmla="*/ 265400 h 1335540"/>
              <a:gd name="connsiteX540" fmla="*/ 682393 w 1036210"/>
              <a:gd name="connsiteY540" fmla="*/ 269491 h 1335540"/>
              <a:gd name="connsiteX541" fmla="*/ 690022 w 1036210"/>
              <a:gd name="connsiteY541" fmla="*/ 273581 h 1335540"/>
              <a:gd name="connsiteX542" fmla="*/ 697652 w 1036210"/>
              <a:gd name="connsiteY542" fmla="*/ 277836 h 1335540"/>
              <a:gd name="connsiteX543" fmla="*/ 705113 w 1036210"/>
              <a:gd name="connsiteY543" fmla="*/ 282254 h 1335540"/>
              <a:gd name="connsiteX544" fmla="*/ 712403 w 1036210"/>
              <a:gd name="connsiteY544" fmla="*/ 287000 h 1335540"/>
              <a:gd name="connsiteX545" fmla="*/ 719524 w 1036210"/>
              <a:gd name="connsiteY545" fmla="*/ 291745 h 1335540"/>
              <a:gd name="connsiteX546" fmla="*/ 726645 w 1036210"/>
              <a:gd name="connsiteY546" fmla="*/ 296818 h 1335540"/>
              <a:gd name="connsiteX547" fmla="*/ 733427 w 1036210"/>
              <a:gd name="connsiteY547" fmla="*/ 301727 h 1335540"/>
              <a:gd name="connsiteX548" fmla="*/ 740209 w 1036210"/>
              <a:gd name="connsiteY548" fmla="*/ 307127 h 1335540"/>
              <a:gd name="connsiteX549" fmla="*/ 746821 w 1036210"/>
              <a:gd name="connsiteY549" fmla="*/ 312528 h 1335540"/>
              <a:gd name="connsiteX550" fmla="*/ 753434 w 1036210"/>
              <a:gd name="connsiteY550" fmla="*/ 318091 h 1335540"/>
              <a:gd name="connsiteX551" fmla="*/ 759707 w 1036210"/>
              <a:gd name="connsiteY551" fmla="*/ 323818 h 1335540"/>
              <a:gd name="connsiteX552" fmla="*/ 765981 w 1036210"/>
              <a:gd name="connsiteY552" fmla="*/ 329710 h 1335540"/>
              <a:gd name="connsiteX553" fmla="*/ 772084 w 1036210"/>
              <a:gd name="connsiteY553" fmla="*/ 335764 h 1335540"/>
              <a:gd name="connsiteX554" fmla="*/ 778018 w 1036210"/>
              <a:gd name="connsiteY554" fmla="*/ 341818 h 1335540"/>
              <a:gd name="connsiteX555" fmla="*/ 783783 w 1036210"/>
              <a:gd name="connsiteY555" fmla="*/ 348200 h 1335540"/>
              <a:gd name="connsiteX556" fmla="*/ 789379 w 1036210"/>
              <a:gd name="connsiteY556" fmla="*/ 354582 h 1335540"/>
              <a:gd name="connsiteX557" fmla="*/ 794974 w 1036210"/>
              <a:gd name="connsiteY557" fmla="*/ 361128 h 1335540"/>
              <a:gd name="connsiteX558" fmla="*/ 800230 w 1036210"/>
              <a:gd name="connsiteY558" fmla="*/ 367673 h 1335540"/>
              <a:gd name="connsiteX559" fmla="*/ 805486 w 1036210"/>
              <a:gd name="connsiteY559" fmla="*/ 374546 h 1335540"/>
              <a:gd name="connsiteX560" fmla="*/ 810233 w 1036210"/>
              <a:gd name="connsiteY560" fmla="*/ 381583 h 1335540"/>
              <a:gd name="connsiteX561" fmla="*/ 815150 w 1036210"/>
              <a:gd name="connsiteY561" fmla="*/ 388619 h 1335540"/>
              <a:gd name="connsiteX562" fmla="*/ 819728 w 1036210"/>
              <a:gd name="connsiteY562" fmla="*/ 395655 h 1335540"/>
              <a:gd name="connsiteX563" fmla="*/ 824306 w 1036210"/>
              <a:gd name="connsiteY563" fmla="*/ 403020 h 1335540"/>
              <a:gd name="connsiteX564" fmla="*/ 828375 w 1036210"/>
              <a:gd name="connsiteY564" fmla="*/ 410383 h 1335540"/>
              <a:gd name="connsiteX565" fmla="*/ 832614 w 1036210"/>
              <a:gd name="connsiteY565" fmla="*/ 417911 h 1335540"/>
              <a:gd name="connsiteX566" fmla="*/ 836513 w 1036210"/>
              <a:gd name="connsiteY566" fmla="*/ 425438 h 1335540"/>
              <a:gd name="connsiteX567" fmla="*/ 840244 w 1036210"/>
              <a:gd name="connsiteY567" fmla="*/ 433129 h 1335540"/>
              <a:gd name="connsiteX568" fmla="*/ 843804 w 1036210"/>
              <a:gd name="connsiteY568" fmla="*/ 440820 h 1335540"/>
              <a:gd name="connsiteX569" fmla="*/ 847026 w 1036210"/>
              <a:gd name="connsiteY569" fmla="*/ 448838 h 1335540"/>
              <a:gd name="connsiteX570" fmla="*/ 850247 w 1036210"/>
              <a:gd name="connsiteY570" fmla="*/ 456857 h 1335540"/>
              <a:gd name="connsiteX571" fmla="*/ 853129 w 1036210"/>
              <a:gd name="connsiteY571" fmla="*/ 464875 h 1335540"/>
              <a:gd name="connsiteX572" fmla="*/ 856012 w 1036210"/>
              <a:gd name="connsiteY572" fmla="*/ 473220 h 1335540"/>
              <a:gd name="connsiteX573" fmla="*/ 858555 w 1036210"/>
              <a:gd name="connsiteY573" fmla="*/ 481402 h 1335540"/>
              <a:gd name="connsiteX574" fmla="*/ 860759 w 1036210"/>
              <a:gd name="connsiteY574" fmla="*/ 489584 h 1335540"/>
              <a:gd name="connsiteX575" fmla="*/ 862963 w 1036210"/>
              <a:gd name="connsiteY575" fmla="*/ 498093 h 1335540"/>
              <a:gd name="connsiteX576" fmla="*/ 864828 w 1036210"/>
              <a:gd name="connsiteY576" fmla="*/ 506603 h 1335540"/>
              <a:gd name="connsiteX577" fmla="*/ 866524 w 1036210"/>
              <a:gd name="connsiteY577" fmla="*/ 515275 h 1335540"/>
              <a:gd name="connsiteX578" fmla="*/ 868219 w 1036210"/>
              <a:gd name="connsiteY578" fmla="*/ 523948 h 1335540"/>
              <a:gd name="connsiteX579" fmla="*/ 869406 w 1036210"/>
              <a:gd name="connsiteY579" fmla="*/ 532457 h 1335540"/>
              <a:gd name="connsiteX580" fmla="*/ 870423 w 1036210"/>
              <a:gd name="connsiteY580" fmla="*/ 541457 h 1335540"/>
              <a:gd name="connsiteX581" fmla="*/ 871101 w 1036210"/>
              <a:gd name="connsiteY581" fmla="*/ 550130 h 1335540"/>
              <a:gd name="connsiteX582" fmla="*/ 871780 w 1036210"/>
              <a:gd name="connsiteY582" fmla="*/ 559130 h 1335540"/>
              <a:gd name="connsiteX583" fmla="*/ 872119 w 1036210"/>
              <a:gd name="connsiteY583" fmla="*/ 568130 h 1335540"/>
              <a:gd name="connsiteX584" fmla="*/ 872288 w 1036210"/>
              <a:gd name="connsiteY584" fmla="*/ 577131 h 1335540"/>
              <a:gd name="connsiteX585" fmla="*/ 872119 w 1036210"/>
              <a:gd name="connsiteY585" fmla="*/ 583349 h 1335540"/>
              <a:gd name="connsiteX586" fmla="*/ 871949 w 1036210"/>
              <a:gd name="connsiteY586" fmla="*/ 589567 h 1335540"/>
              <a:gd name="connsiteX587" fmla="*/ 871780 w 1036210"/>
              <a:gd name="connsiteY587" fmla="*/ 595622 h 1335540"/>
              <a:gd name="connsiteX588" fmla="*/ 871271 w 1036210"/>
              <a:gd name="connsiteY588" fmla="*/ 601676 h 1335540"/>
              <a:gd name="connsiteX589" fmla="*/ 870932 w 1036210"/>
              <a:gd name="connsiteY589" fmla="*/ 607895 h 1335540"/>
              <a:gd name="connsiteX590" fmla="*/ 870254 w 1036210"/>
              <a:gd name="connsiteY590" fmla="*/ 613949 h 1335540"/>
              <a:gd name="connsiteX591" fmla="*/ 869576 w 1036210"/>
              <a:gd name="connsiteY591" fmla="*/ 619840 h 1335540"/>
              <a:gd name="connsiteX592" fmla="*/ 868897 w 1036210"/>
              <a:gd name="connsiteY592" fmla="*/ 625895 h 1335540"/>
              <a:gd name="connsiteX593" fmla="*/ 867880 w 1036210"/>
              <a:gd name="connsiteY593" fmla="*/ 631786 h 1335540"/>
              <a:gd name="connsiteX594" fmla="*/ 866693 w 1036210"/>
              <a:gd name="connsiteY594" fmla="*/ 637677 h 1335540"/>
              <a:gd name="connsiteX595" fmla="*/ 865676 w 1036210"/>
              <a:gd name="connsiteY595" fmla="*/ 643567 h 1335540"/>
              <a:gd name="connsiteX596" fmla="*/ 864489 w 1036210"/>
              <a:gd name="connsiteY596" fmla="*/ 649459 h 1335540"/>
              <a:gd name="connsiteX597" fmla="*/ 863302 w 1036210"/>
              <a:gd name="connsiteY597" fmla="*/ 655350 h 1335540"/>
              <a:gd name="connsiteX598" fmla="*/ 861776 w 1036210"/>
              <a:gd name="connsiteY598" fmla="*/ 661077 h 1335540"/>
              <a:gd name="connsiteX599" fmla="*/ 860250 w 1036210"/>
              <a:gd name="connsiteY599" fmla="*/ 666804 h 1335540"/>
              <a:gd name="connsiteX600" fmla="*/ 858555 w 1036210"/>
              <a:gd name="connsiteY600" fmla="*/ 672532 h 1335540"/>
              <a:gd name="connsiteX601" fmla="*/ 855164 w 1036210"/>
              <a:gd name="connsiteY601" fmla="*/ 683659 h 1335540"/>
              <a:gd name="connsiteX602" fmla="*/ 851264 w 1036210"/>
              <a:gd name="connsiteY602" fmla="*/ 694786 h 1335540"/>
              <a:gd name="connsiteX603" fmla="*/ 846856 w 1036210"/>
              <a:gd name="connsiteY603" fmla="*/ 705750 h 1335540"/>
              <a:gd name="connsiteX604" fmla="*/ 842448 w 1036210"/>
              <a:gd name="connsiteY604" fmla="*/ 716550 h 1335540"/>
              <a:gd name="connsiteX605" fmla="*/ 837361 w 1036210"/>
              <a:gd name="connsiteY605" fmla="*/ 727187 h 1335540"/>
              <a:gd name="connsiteX606" fmla="*/ 831935 w 1036210"/>
              <a:gd name="connsiteY606" fmla="*/ 737496 h 1335540"/>
              <a:gd name="connsiteX607" fmla="*/ 826340 w 1036210"/>
              <a:gd name="connsiteY607" fmla="*/ 747805 h 1335540"/>
              <a:gd name="connsiteX608" fmla="*/ 820236 w 1036210"/>
              <a:gd name="connsiteY608" fmla="*/ 757787 h 1335540"/>
              <a:gd name="connsiteX609" fmla="*/ 820236 w 1036210"/>
              <a:gd name="connsiteY609" fmla="*/ 757951 h 1335540"/>
              <a:gd name="connsiteX610" fmla="*/ 820067 w 1036210"/>
              <a:gd name="connsiteY610" fmla="*/ 758114 h 1335540"/>
              <a:gd name="connsiteX611" fmla="*/ 820067 w 1036210"/>
              <a:gd name="connsiteY611" fmla="*/ 758278 h 1335540"/>
              <a:gd name="connsiteX612" fmla="*/ 819898 w 1036210"/>
              <a:gd name="connsiteY612" fmla="*/ 758606 h 1335540"/>
              <a:gd name="connsiteX613" fmla="*/ 815829 w 1036210"/>
              <a:gd name="connsiteY613" fmla="*/ 765642 h 1335540"/>
              <a:gd name="connsiteX614" fmla="*/ 811929 w 1036210"/>
              <a:gd name="connsiteY614" fmla="*/ 772678 h 1335540"/>
              <a:gd name="connsiteX615" fmla="*/ 807520 w 1036210"/>
              <a:gd name="connsiteY615" fmla="*/ 779387 h 1335540"/>
              <a:gd name="connsiteX616" fmla="*/ 803112 w 1036210"/>
              <a:gd name="connsiteY616" fmla="*/ 785933 h 1335540"/>
              <a:gd name="connsiteX617" fmla="*/ 798534 w 1036210"/>
              <a:gd name="connsiteY617" fmla="*/ 792478 h 1335540"/>
              <a:gd name="connsiteX618" fmla="*/ 793956 w 1036210"/>
              <a:gd name="connsiteY618" fmla="*/ 798860 h 1335540"/>
              <a:gd name="connsiteX619" fmla="*/ 784292 w 1036210"/>
              <a:gd name="connsiteY619" fmla="*/ 811624 h 1335540"/>
              <a:gd name="connsiteX620" fmla="*/ 774628 w 1036210"/>
              <a:gd name="connsiteY620" fmla="*/ 824224 h 1335540"/>
              <a:gd name="connsiteX621" fmla="*/ 764624 w 1036210"/>
              <a:gd name="connsiteY621" fmla="*/ 837152 h 1335540"/>
              <a:gd name="connsiteX622" fmla="*/ 759707 w 1036210"/>
              <a:gd name="connsiteY622" fmla="*/ 843697 h 1335540"/>
              <a:gd name="connsiteX623" fmla="*/ 755130 w 1036210"/>
              <a:gd name="connsiteY623" fmla="*/ 850570 h 1335540"/>
              <a:gd name="connsiteX624" fmla="*/ 750382 w 1036210"/>
              <a:gd name="connsiteY624" fmla="*/ 857443 h 1335540"/>
              <a:gd name="connsiteX625" fmla="*/ 745635 w 1036210"/>
              <a:gd name="connsiteY625" fmla="*/ 864480 h 1335540"/>
              <a:gd name="connsiteX626" fmla="*/ 741057 w 1036210"/>
              <a:gd name="connsiteY626" fmla="*/ 872007 h 1335540"/>
              <a:gd name="connsiteX627" fmla="*/ 736818 w 1036210"/>
              <a:gd name="connsiteY627" fmla="*/ 879698 h 1335540"/>
              <a:gd name="connsiteX628" fmla="*/ 732580 w 1036210"/>
              <a:gd name="connsiteY628" fmla="*/ 887552 h 1335540"/>
              <a:gd name="connsiteX629" fmla="*/ 728340 w 1036210"/>
              <a:gd name="connsiteY629" fmla="*/ 895734 h 1335540"/>
              <a:gd name="connsiteX630" fmla="*/ 724611 w 1036210"/>
              <a:gd name="connsiteY630" fmla="*/ 904407 h 1335540"/>
              <a:gd name="connsiteX631" fmla="*/ 720881 w 1036210"/>
              <a:gd name="connsiteY631" fmla="*/ 913407 h 1335540"/>
              <a:gd name="connsiteX632" fmla="*/ 717489 w 1036210"/>
              <a:gd name="connsiteY632" fmla="*/ 922898 h 1335540"/>
              <a:gd name="connsiteX633" fmla="*/ 714268 w 1036210"/>
              <a:gd name="connsiteY633" fmla="*/ 932717 h 1335540"/>
              <a:gd name="connsiteX634" fmla="*/ 711555 w 1036210"/>
              <a:gd name="connsiteY634" fmla="*/ 943026 h 1335540"/>
              <a:gd name="connsiteX635" fmla="*/ 710029 w 1036210"/>
              <a:gd name="connsiteY635" fmla="*/ 948426 h 1335540"/>
              <a:gd name="connsiteX636" fmla="*/ 708842 w 1036210"/>
              <a:gd name="connsiteY636" fmla="*/ 953826 h 1335540"/>
              <a:gd name="connsiteX637" fmla="*/ 707655 w 1036210"/>
              <a:gd name="connsiteY637" fmla="*/ 959390 h 1335540"/>
              <a:gd name="connsiteX638" fmla="*/ 706638 w 1036210"/>
              <a:gd name="connsiteY638" fmla="*/ 965281 h 1335540"/>
              <a:gd name="connsiteX639" fmla="*/ 705621 w 1036210"/>
              <a:gd name="connsiteY639" fmla="*/ 971171 h 1335540"/>
              <a:gd name="connsiteX640" fmla="*/ 704603 w 1036210"/>
              <a:gd name="connsiteY640" fmla="*/ 977226 h 1335540"/>
              <a:gd name="connsiteX641" fmla="*/ 703586 w 1036210"/>
              <a:gd name="connsiteY641" fmla="*/ 983281 h 1335540"/>
              <a:gd name="connsiteX642" fmla="*/ 702908 w 1036210"/>
              <a:gd name="connsiteY642" fmla="*/ 989663 h 1335540"/>
              <a:gd name="connsiteX643" fmla="*/ 702230 w 1036210"/>
              <a:gd name="connsiteY643" fmla="*/ 996208 h 1335540"/>
              <a:gd name="connsiteX644" fmla="*/ 701721 w 1036210"/>
              <a:gd name="connsiteY644" fmla="*/ 1002754 h 1335540"/>
              <a:gd name="connsiteX645" fmla="*/ 701382 w 1036210"/>
              <a:gd name="connsiteY645" fmla="*/ 1009626 h 1335540"/>
              <a:gd name="connsiteX646" fmla="*/ 700873 w 1036210"/>
              <a:gd name="connsiteY646" fmla="*/ 1016499 h 1335540"/>
              <a:gd name="connsiteX647" fmla="*/ 700704 w 1036210"/>
              <a:gd name="connsiteY647" fmla="*/ 1023863 h 1335540"/>
              <a:gd name="connsiteX648" fmla="*/ 700534 w 1036210"/>
              <a:gd name="connsiteY648" fmla="*/ 1031063 h 1335540"/>
              <a:gd name="connsiteX649" fmla="*/ 700365 w 1036210"/>
              <a:gd name="connsiteY649" fmla="*/ 1033845 h 1335540"/>
              <a:gd name="connsiteX650" fmla="*/ 699856 w 1036210"/>
              <a:gd name="connsiteY650" fmla="*/ 1036791 h 1335540"/>
              <a:gd name="connsiteX651" fmla="*/ 699178 w 1036210"/>
              <a:gd name="connsiteY651" fmla="*/ 1039572 h 1335540"/>
              <a:gd name="connsiteX652" fmla="*/ 698161 w 1036210"/>
              <a:gd name="connsiteY652" fmla="*/ 1042354 h 1335540"/>
              <a:gd name="connsiteX653" fmla="*/ 696804 w 1036210"/>
              <a:gd name="connsiteY653" fmla="*/ 1044645 h 1335540"/>
              <a:gd name="connsiteX654" fmla="*/ 695279 w 1036210"/>
              <a:gd name="connsiteY654" fmla="*/ 1047100 h 1335540"/>
              <a:gd name="connsiteX655" fmla="*/ 693583 w 1036210"/>
              <a:gd name="connsiteY655" fmla="*/ 1049391 h 1335540"/>
              <a:gd name="connsiteX656" fmla="*/ 691548 w 1036210"/>
              <a:gd name="connsiteY656" fmla="*/ 1051354 h 1335540"/>
              <a:gd name="connsiteX657" fmla="*/ 689514 w 1036210"/>
              <a:gd name="connsiteY657" fmla="*/ 1053154 h 1335540"/>
              <a:gd name="connsiteX658" fmla="*/ 687310 w 1036210"/>
              <a:gd name="connsiteY658" fmla="*/ 1054954 h 1335540"/>
              <a:gd name="connsiteX659" fmla="*/ 684766 w 1036210"/>
              <a:gd name="connsiteY659" fmla="*/ 1056264 h 1335540"/>
              <a:gd name="connsiteX660" fmla="*/ 682223 w 1036210"/>
              <a:gd name="connsiteY660" fmla="*/ 1057573 h 1335540"/>
              <a:gd name="connsiteX661" fmla="*/ 679510 w 1036210"/>
              <a:gd name="connsiteY661" fmla="*/ 1058391 h 1335540"/>
              <a:gd name="connsiteX662" fmla="*/ 676628 w 1036210"/>
              <a:gd name="connsiteY662" fmla="*/ 1059209 h 1335540"/>
              <a:gd name="connsiteX663" fmla="*/ 673746 w 1036210"/>
              <a:gd name="connsiteY663" fmla="*/ 1059700 h 1335540"/>
              <a:gd name="connsiteX664" fmla="*/ 670524 w 1036210"/>
              <a:gd name="connsiteY664" fmla="*/ 1059864 h 1335540"/>
              <a:gd name="connsiteX665" fmla="*/ 509791 w 1036210"/>
              <a:gd name="connsiteY665" fmla="*/ 1059864 h 1335540"/>
              <a:gd name="connsiteX666" fmla="*/ 348719 w 1036210"/>
              <a:gd name="connsiteY666" fmla="*/ 1059864 h 1335540"/>
              <a:gd name="connsiteX667" fmla="*/ 345498 w 1036210"/>
              <a:gd name="connsiteY667" fmla="*/ 1059700 h 1335540"/>
              <a:gd name="connsiteX668" fmla="*/ 342615 w 1036210"/>
              <a:gd name="connsiteY668" fmla="*/ 1059209 h 1335540"/>
              <a:gd name="connsiteX669" fmla="*/ 339733 w 1036210"/>
              <a:gd name="connsiteY669" fmla="*/ 1058391 h 1335540"/>
              <a:gd name="connsiteX670" fmla="*/ 337020 w 1036210"/>
              <a:gd name="connsiteY670" fmla="*/ 1057573 h 1335540"/>
              <a:gd name="connsiteX671" fmla="*/ 334477 w 1036210"/>
              <a:gd name="connsiteY671" fmla="*/ 1056264 h 1335540"/>
              <a:gd name="connsiteX672" fmla="*/ 331934 w 1036210"/>
              <a:gd name="connsiteY672" fmla="*/ 1054954 h 1335540"/>
              <a:gd name="connsiteX673" fmla="*/ 329729 w 1036210"/>
              <a:gd name="connsiteY673" fmla="*/ 1053154 h 1335540"/>
              <a:gd name="connsiteX674" fmla="*/ 327525 w 1036210"/>
              <a:gd name="connsiteY674" fmla="*/ 1051354 h 1335540"/>
              <a:gd name="connsiteX675" fmla="*/ 325660 w 1036210"/>
              <a:gd name="connsiteY675" fmla="*/ 1049391 h 1335540"/>
              <a:gd name="connsiteX676" fmla="*/ 323965 w 1036210"/>
              <a:gd name="connsiteY676" fmla="*/ 1047100 h 1335540"/>
              <a:gd name="connsiteX677" fmla="*/ 322438 w 1036210"/>
              <a:gd name="connsiteY677" fmla="*/ 1044809 h 1335540"/>
              <a:gd name="connsiteX678" fmla="*/ 321082 w 1036210"/>
              <a:gd name="connsiteY678" fmla="*/ 1042354 h 1335540"/>
              <a:gd name="connsiteX679" fmla="*/ 320065 w 1036210"/>
              <a:gd name="connsiteY679" fmla="*/ 1039572 h 1335540"/>
              <a:gd name="connsiteX680" fmla="*/ 319387 w 1036210"/>
              <a:gd name="connsiteY680" fmla="*/ 1036954 h 1335540"/>
              <a:gd name="connsiteX681" fmla="*/ 318878 w 1036210"/>
              <a:gd name="connsiteY681" fmla="*/ 1034009 h 1335540"/>
              <a:gd name="connsiteX682" fmla="*/ 318708 w 1036210"/>
              <a:gd name="connsiteY682" fmla="*/ 1031063 h 1335540"/>
              <a:gd name="connsiteX683" fmla="*/ 318539 w 1036210"/>
              <a:gd name="connsiteY683" fmla="*/ 1023863 h 1335540"/>
              <a:gd name="connsiteX684" fmla="*/ 318369 w 1036210"/>
              <a:gd name="connsiteY684" fmla="*/ 1016499 h 1335540"/>
              <a:gd name="connsiteX685" fmla="*/ 318031 w 1036210"/>
              <a:gd name="connsiteY685" fmla="*/ 1009626 h 1335540"/>
              <a:gd name="connsiteX686" fmla="*/ 317522 w 1036210"/>
              <a:gd name="connsiteY686" fmla="*/ 1002754 h 1335540"/>
              <a:gd name="connsiteX687" fmla="*/ 317013 w 1036210"/>
              <a:gd name="connsiteY687" fmla="*/ 996208 h 1335540"/>
              <a:gd name="connsiteX688" fmla="*/ 316335 w 1036210"/>
              <a:gd name="connsiteY688" fmla="*/ 989663 h 1335540"/>
              <a:gd name="connsiteX689" fmla="*/ 315656 w 1036210"/>
              <a:gd name="connsiteY689" fmla="*/ 983281 h 1335540"/>
              <a:gd name="connsiteX690" fmla="*/ 314639 w 1036210"/>
              <a:gd name="connsiteY690" fmla="*/ 977226 h 1335540"/>
              <a:gd name="connsiteX691" fmla="*/ 313622 w 1036210"/>
              <a:gd name="connsiteY691" fmla="*/ 971171 h 1335540"/>
              <a:gd name="connsiteX692" fmla="*/ 312774 w 1036210"/>
              <a:gd name="connsiteY692" fmla="*/ 965281 h 1335540"/>
              <a:gd name="connsiteX693" fmla="*/ 311587 w 1036210"/>
              <a:gd name="connsiteY693" fmla="*/ 959553 h 1335540"/>
              <a:gd name="connsiteX694" fmla="*/ 310401 w 1036210"/>
              <a:gd name="connsiteY694" fmla="*/ 953826 h 1335540"/>
              <a:gd name="connsiteX695" fmla="*/ 309214 w 1036210"/>
              <a:gd name="connsiteY695" fmla="*/ 948426 h 1335540"/>
              <a:gd name="connsiteX696" fmla="*/ 307857 w 1036210"/>
              <a:gd name="connsiteY696" fmla="*/ 943026 h 1335540"/>
              <a:gd name="connsiteX697" fmla="*/ 304975 w 1036210"/>
              <a:gd name="connsiteY697" fmla="*/ 932717 h 1335540"/>
              <a:gd name="connsiteX698" fmla="*/ 301753 w 1036210"/>
              <a:gd name="connsiteY698" fmla="*/ 922898 h 1335540"/>
              <a:gd name="connsiteX699" fmla="*/ 298363 w 1036210"/>
              <a:gd name="connsiteY699" fmla="*/ 913407 h 1335540"/>
              <a:gd name="connsiteX700" fmla="*/ 294633 w 1036210"/>
              <a:gd name="connsiteY700" fmla="*/ 904407 h 1335540"/>
              <a:gd name="connsiteX701" fmla="*/ 290902 w 1036210"/>
              <a:gd name="connsiteY701" fmla="*/ 895734 h 1335540"/>
              <a:gd name="connsiteX702" fmla="*/ 286833 w 1036210"/>
              <a:gd name="connsiteY702" fmla="*/ 887552 h 1335540"/>
              <a:gd name="connsiteX703" fmla="*/ 282425 w 1036210"/>
              <a:gd name="connsiteY703" fmla="*/ 879698 h 1335540"/>
              <a:gd name="connsiteX704" fmla="*/ 278186 w 1036210"/>
              <a:gd name="connsiteY704" fmla="*/ 872007 h 1335540"/>
              <a:gd name="connsiteX705" fmla="*/ 273608 w 1036210"/>
              <a:gd name="connsiteY705" fmla="*/ 864480 h 1335540"/>
              <a:gd name="connsiteX706" fmla="*/ 268861 w 1036210"/>
              <a:gd name="connsiteY706" fmla="*/ 857443 h 1335540"/>
              <a:gd name="connsiteX707" fmla="*/ 264114 w 1036210"/>
              <a:gd name="connsiteY707" fmla="*/ 850570 h 1335540"/>
              <a:gd name="connsiteX708" fmla="*/ 259536 w 1036210"/>
              <a:gd name="connsiteY708" fmla="*/ 843697 h 1335540"/>
              <a:gd name="connsiteX709" fmla="*/ 254619 w 1036210"/>
              <a:gd name="connsiteY709" fmla="*/ 837152 h 1335540"/>
              <a:gd name="connsiteX710" fmla="*/ 244785 w 1036210"/>
              <a:gd name="connsiteY710" fmla="*/ 824224 h 1335540"/>
              <a:gd name="connsiteX711" fmla="*/ 234951 w 1036210"/>
              <a:gd name="connsiteY711" fmla="*/ 811624 h 1335540"/>
              <a:gd name="connsiteX712" fmla="*/ 225287 w 1036210"/>
              <a:gd name="connsiteY712" fmla="*/ 798860 h 1335540"/>
              <a:gd name="connsiteX713" fmla="*/ 220709 w 1036210"/>
              <a:gd name="connsiteY713" fmla="*/ 792478 h 1335540"/>
              <a:gd name="connsiteX714" fmla="*/ 216131 w 1036210"/>
              <a:gd name="connsiteY714" fmla="*/ 785933 h 1335540"/>
              <a:gd name="connsiteX715" fmla="*/ 211722 w 1036210"/>
              <a:gd name="connsiteY715" fmla="*/ 779387 h 1335540"/>
              <a:gd name="connsiteX716" fmla="*/ 207315 w 1036210"/>
              <a:gd name="connsiteY716" fmla="*/ 772678 h 1335540"/>
              <a:gd name="connsiteX717" fmla="*/ 203415 w 1036210"/>
              <a:gd name="connsiteY717" fmla="*/ 765642 h 1335540"/>
              <a:gd name="connsiteX718" fmla="*/ 199346 w 1036210"/>
              <a:gd name="connsiteY718" fmla="*/ 758606 h 1335540"/>
              <a:gd name="connsiteX719" fmla="*/ 199176 w 1036210"/>
              <a:gd name="connsiteY719" fmla="*/ 758278 h 1335540"/>
              <a:gd name="connsiteX720" fmla="*/ 199006 w 1036210"/>
              <a:gd name="connsiteY720" fmla="*/ 758114 h 1335540"/>
              <a:gd name="connsiteX721" fmla="*/ 199176 w 1036210"/>
              <a:gd name="connsiteY721" fmla="*/ 758114 h 1335540"/>
              <a:gd name="connsiteX722" fmla="*/ 199176 w 1036210"/>
              <a:gd name="connsiteY722" fmla="*/ 757951 h 1335540"/>
              <a:gd name="connsiteX723" fmla="*/ 199006 w 1036210"/>
              <a:gd name="connsiteY723" fmla="*/ 757787 h 1335540"/>
              <a:gd name="connsiteX724" fmla="*/ 192903 w 1036210"/>
              <a:gd name="connsiteY724" fmla="*/ 747805 h 1335540"/>
              <a:gd name="connsiteX725" fmla="*/ 187307 w 1036210"/>
              <a:gd name="connsiteY725" fmla="*/ 737496 h 1335540"/>
              <a:gd name="connsiteX726" fmla="*/ 181882 w 1036210"/>
              <a:gd name="connsiteY726" fmla="*/ 727187 h 1335540"/>
              <a:gd name="connsiteX727" fmla="*/ 176796 w 1036210"/>
              <a:gd name="connsiteY727" fmla="*/ 716550 h 1335540"/>
              <a:gd name="connsiteX728" fmla="*/ 172387 w 1036210"/>
              <a:gd name="connsiteY728" fmla="*/ 705750 h 1335540"/>
              <a:gd name="connsiteX729" fmla="*/ 167979 w 1036210"/>
              <a:gd name="connsiteY729" fmla="*/ 694786 h 1335540"/>
              <a:gd name="connsiteX730" fmla="*/ 164079 w 1036210"/>
              <a:gd name="connsiteY730" fmla="*/ 683659 h 1335540"/>
              <a:gd name="connsiteX731" fmla="*/ 160688 w 1036210"/>
              <a:gd name="connsiteY731" fmla="*/ 672532 h 1335540"/>
              <a:gd name="connsiteX732" fmla="*/ 158993 w 1036210"/>
              <a:gd name="connsiteY732" fmla="*/ 666804 h 1335540"/>
              <a:gd name="connsiteX733" fmla="*/ 157467 w 1036210"/>
              <a:gd name="connsiteY733" fmla="*/ 661077 h 1335540"/>
              <a:gd name="connsiteX734" fmla="*/ 156110 w 1036210"/>
              <a:gd name="connsiteY734" fmla="*/ 655350 h 1335540"/>
              <a:gd name="connsiteX735" fmla="*/ 154754 w 1036210"/>
              <a:gd name="connsiteY735" fmla="*/ 649459 h 1335540"/>
              <a:gd name="connsiteX736" fmla="*/ 153567 w 1036210"/>
              <a:gd name="connsiteY736" fmla="*/ 643567 h 1335540"/>
              <a:gd name="connsiteX737" fmla="*/ 152550 w 1036210"/>
              <a:gd name="connsiteY737" fmla="*/ 637677 h 1335540"/>
              <a:gd name="connsiteX738" fmla="*/ 151363 w 1036210"/>
              <a:gd name="connsiteY738" fmla="*/ 631786 h 1335540"/>
              <a:gd name="connsiteX739" fmla="*/ 150515 w 1036210"/>
              <a:gd name="connsiteY739" fmla="*/ 625895 h 1335540"/>
              <a:gd name="connsiteX740" fmla="*/ 149668 w 1036210"/>
              <a:gd name="connsiteY740" fmla="*/ 619840 h 1335540"/>
              <a:gd name="connsiteX741" fmla="*/ 148989 w 1036210"/>
              <a:gd name="connsiteY741" fmla="*/ 613949 h 1335540"/>
              <a:gd name="connsiteX742" fmla="*/ 148311 w 1036210"/>
              <a:gd name="connsiteY742" fmla="*/ 607895 h 1335540"/>
              <a:gd name="connsiteX743" fmla="*/ 147972 w 1036210"/>
              <a:gd name="connsiteY743" fmla="*/ 601676 h 1335540"/>
              <a:gd name="connsiteX744" fmla="*/ 147463 w 1036210"/>
              <a:gd name="connsiteY744" fmla="*/ 595622 h 1335540"/>
              <a:gd name="connsiteX745" fmla="*/ 147294 w 1036210"/>
              <a:gd name="connsiteY745" fmla="*/ 589567 h 1335540"/>
              <a:gd name="connsiteX746" fmla="*/ 147124 w 1036210"/>
              <a:gd name="connsiteY746" fmla="*/ 583349 h 1335540"/>
              <a:gd name="connsiteX747" fmla="*/ 147124 w 1036210"/>
              <a:gd name="connsiteY747" fmla="*/ 577131 h 1335540"/>
              <a:gd name="connsiteX748" fmla="*/ 147124 w 1036210"/>
              <a:gd name="connsiteY748" fmla="*/ 568130 h 1335540"/>
              <a:gd name="connsiteX749" fmla="*/ 147463 w 1036210"/>
              <a:gd name="connsiteY749" fmla="*/ 559130 h 1335540"/>
              <a:gd name="connsiteX750" fmla="*/ 148141 w 1036210"/>
              <a:gd name="connsiteY750" fmla="*/ 550130 h 1335540"/>
              <a:gd name="connsiteX751" fmla="*/ 148820 w 1036210"/>
              <a:gd name="connsiteY751" fmla="*/ 541457 h 1335540"/>
              <a:gd name="connsiteX752" fmla="*/ 149837 w 1036210"/>
              <a:gd name="connsiteY752" fmla="*/ 532457 h 1335540"/>
              <a:gd name="connsiteX753" fmla="*/ 151193 w 1036210"/>
              <a:gd name="connsiteY753" fmla="*/ 523948 h 1335540"/>
              <a:gd name="connsiteX754" fmla="*/ 152719 w 1036210"/>
              <a:gd name="connsiteY754" fmla="*/ 515275 h 1335540"/>
              <a:gd name="connsiteX755" fmla="*/ 154415 w 1036210"/>
              <a:gd name="connsiteY755" fmla="*/ 506603 h 1335540"/>
              <a:gd name="connsiteX756" fmla="*/ 156280 w 1036210"/>
              <a:gd name="connsiteY756" fmla="*/ 498093 h 1335540"/>
              <a:gd name="connsiteX757" fmla="*/ 158484 w 1036210"/>
              <a:gd name="connsiteY757" fmla="*/ 489584 h 1335540"/>
              <a:gd name="connsiteX758" fmla="*/ 160858 w 1036210"/>
              <a:gd name="connsiteY758" fmla="*/ 481402 h 1335540"/>
              <a:gd name="connsiteX759" fmla="*/ 163232 w 1036210"/>
              <a:gd name="connsiteY759" fmla="*/ 473220 h 1335540"/>
              <a:gd name="connsiteX760" fmla="*/ 166114 w 1036210"/>
              <a:gd name="connsiteY760" fmla="*/ 464875 h 1335540"/>
              <a:gd name="connsiteX761" fmla="*/ 168996 w 1036210"/>
              <a:gd name="connsiteY761" fmla="*/ 456857 h 1335540"/>
              <a:gd name="connsiteX762" fmla="*/ 172218 w 1036210"/>
              <a:gd name="connsiteY762" fmla="*/ 448838 h 1335540"/>
              <a:gd name="connsiteX763" fmla="*/ 175439 w 1036210"/>
              <a:gd name="connsiteY763" fmla="*/ 440820 h 1335540"/>
              <a:gd name="connsiteX764" fmla="*/ 179000 w 1036210"/>
              <a:gd name="connsiteY764" fmla="*/ 433129 h 1335540"/>
              <a:gd name="connsiteX765" fmla="*/ 182730 w 1036210"/>
              <a:gd name="connsiteY765" fmla="*/ 425438 h 1335540"/>
              <a:gd name="connsiteX766" fmla="*/ 186629 w 1036210"/>
              <a:gd name="connsiteY766" fmla="*/ 417911 h 1335540"/>
              <a:gd name="connsiteX767" fmla="*/ 190868 w 1036210"/>
              <a:gd name="connsiteY767" fmla="*/ 410383 h 1335540"/>
              <a:gd name="connsiteX768" fmla="*/ 194937 w 1036210"/>
              <a:gd name="connsiteY768" fmla="*/ 403020 h 1335540"/>
              <a:gd name="connsiteX769" fmla="*/ 199515 w 1036210"/>
              <a:gd name="connsiteY769" fmla="*/ 395655 h 1335540"/>
              <a:gd name="connsiteX770" fmla="*/ 204093 w 1036210"/>
              <a:gd name="connsiteY770" fmla="*/ 388619 h 1335540"/>
              <a:gd name="connsiteX771" fmla="*/ 209010 w 1036210"/>
              <a:gd name="connsiteY771" fmla="*/ 381583 h 1335540"/>
              <a:gd name="connsiteX772" fmla="*/ 213757 w 1036210"/>
              <a:gd name="connsiteY772" fmla="*/ 374546 h 1335540"/>
              <a:gd name="connsiteX773" fmla="*/ 219013 w 1036210"/>
              <a:gd name="connsiteY773" fmla="*/ 367673 h 1335540"/>
              <a:gd name="connsiteX774" fmla="*/ 224269 w 1036210"/>
              <a:gd name="connsiteY774" fmla="*/ 361128 h 1335540"/>
              <a:gd name="connsiteX775" fmla="*/ 229865 w 1036210"/>
              <a:gd name="connsiteY775" fmla="*/ 354582 h 1335540"/>
              <a:gd name="connsiteX776" fmla="*/ 235460 w 1036210"/>
              <a:gd name="connsiteY776" fmla="*/ 348200 h 1335540"/>
              <a:gd name="connsiteX777" fmla="*/ 241224 w 1036210"/>
              <a:gd name="connsiteY777" fmla="*/ 341818 h 1335540"/>
              <a:gd name="connsiteX778" fmla="*/ 247158 w 1036210"/>
              <a:gd name="connsiteY778" fmla="*/ 335764 h 1335540"/>
              <a:gd name="connsiteX779" fmla="*/ 253262 w 1036210"/>
              <a:gd name="connsiteY779" fmla="*/ 329710 h 1335540"/>
              <a:gd name="connsiteX780" fmla="*/ 259536 w 1036210"/>
              <a:gd name="connsiteY780" fmla="*/ 323818 h 1335540"/>
              <a:gd name="connsiteX781" fmla="*/ 265809 w 1036210"/>
              <a:gd name="connsiteY781" fmla="*/ 318091 h 1335540"/>
              <a:gd name="connsiteX782" fmla="*/ 272421 w 1036210"/>
              <a:gd name="connsiteY782" fmla="*/ 312528 h 1335540"/>
              <a:gd name="connsiteX783" fmla="*/ 279034 w 1036210"/>
              <a:gd name="connsiteY783" fmla="*/ 307127 h 1335540"/>
              <a:gd name="connsiteX784" fmla="*/ 285816 w 1036210"/>
              <a:gd name="connsiteY784" fmla="*/ 301727 h 1335540"/>
              <a:gd name="connsiteX785" fmla="*/ 292598 w 1036210"/>
              <a:gd name="connsiteY785" fmla="*/ 296818 h 1335540"/>
              <a:gd name="connsiteX786" fmla="*/ 299719 w 1036210"/>
              <a:gd name="connsiteY786" fmla="*/ 291745 h 1335540"/>
              <a:gd name="connsiteX787" fmla="*/ 306840 w 1036210"/>
              <a:gd name="connsiteY787" fmla="*/ 287000 h 1335540"/>
              <a:gd name="connsiteX788" fmla="*/ 314131 w 1036210"/>
              <a:gd name="connsiteY788" fmla="*/ 282254 h 1335540"/>
              <a:gd name="connsiteX789" fmla="*/ 321591 w 1036210"/>
              <a:gd name="connsiteY789" fmla="*/ 277836 h 1335540"/>
              <a:gd name="connsiteX790" fmla="*/ 329221 w 1036210"/>
              <a:gd name="connsiteY790" fmla="*/ 273581 h 1335540"/>
              <a:gd name="connsiteX791" fmla="*/ 336850 w 1036210"/>
              <a:gd name="connsiteY791" fmla="*/ 269491 h 1335540"/>
              <a:gd name="connsiteX792" fmla="*/ 344480 w 1036210"/>
              <a:gd name="connsiteY792" fmla="*/ 265400 h 1335540"/>
              <a:gd name="connsiteX793" fmla="*/ 352280 w 1036210"/>
              <a:gd name="connsiteY793" fmla="*/ 261799 h 1335540"/>
              <a:gd name="connsiteX794" fmla="*/ 360418 w 1036210"/>
              <a:gd name="connsiteY794" fmla="*/ 258036 h 1335540"/>
              <a:gd name="connsiteX795" fmla="*/ 368556 w 1036210"/>
              <a:gd name="connsiteY795" fmla="*/ 254763 h 1335540"/>
              <a:gd name="connsiteX796" fmla="*/ 376695 w 1036210"/>
              <a:gd name="connsiteY796" fmla="*/ 251490 h 1335540"/>
              <a:gd name="connsiteX797" fmla="*/ 385002 w 1036210"/>
              <a:gd name="connsiteY797" fmla="*/ 248545 h 1335540"/>
              <a:gd name="connsiteX798" fmla="*/ 393310 w 1036210"/>
              <a:gd name="connsiteY798" fmla="*/ 245599 h 1335540"/>
              <a:gd name="connsiteX799" fmla="*/ 401788 w 1036210"/>
              <a:gd name="connsiteY799" fmla="*/ 242981 h 1335540"/>
              <a:gd name="connsiteX800" fmla="*/ 410435 w 1036210"/>
              <a:gd name="connsiteY800" fmla="*/ 240363 h 1335540"/>
              <a:gd name="connsiteX801" fmla="*/ 418913 w 1036210"/>
              <a:gd name="connsiteY801" fmla="*/ 238235 h 1335540"/>
              <a:gd name="connsiteX802" fmla="*/ 427729 w 1036210"/>
              <a:gd name="connsiteY802" fmla="*/ 236272 h 1335540"/>
              <a:gd name="connsiteX803" fmla="*/ 436546 w 1036210"/>
              <a:gd name="connsiteY803" fmla="*/ 234308 h 1335540"/>
              <a:gd name="connsiteX804" fmla="*/ 445362 w 1036210"/>
              <a:gd name="connsiteY804" fmla="*/ 232672 h 1335540"/>
              <a:gd name="connsiteX805" fmla="*/ 454518 w 1036210"/>
              <a:gd name="connsiteY805" fmla="*/ 231199 h 1335540"/>
              <a:gd name="connsiteX806" fmla="*/ 463504 w 1036210"/>
              <a:gd name="connsiteY806" fmla="*/ 229890 h 1335540"/>
              <a:gd name="connsiteX807" fmla="*/ 472660 w 1036210"/>
              <a:gd name="connsiteY807" fmla="*/ 228908 h 1335540"/>
              <a:gd name="connsiteX808" fmla="*/ 481646 w 1036210"/>
              <a:gd name="connsiteY808" fmla="*/ 228254 h 1335540"/>
              <a:gd name="connsiteX809" fmla="*/ 490971 w 1036210"/>
              <a:gd name="connsiteY809" fmla="*/ 227599 h 1335540"/>
              <a:gd name="connsiteX810" fmla="*/ 500296 w 1036210"/>
              <a:gd name="connsiteY810" fmla="*/ 227272 h 1335540"/>
              <a:gd name="connsiteX811" fmla="*/ 484237 w 1036210"/>
              <a:gd name="connsiteY811" fmla="*/ 0 h 1335540"/>
              <a:gd name="connsiteX812" fmla="*/ 530988 w 1036210"/>
              <a:gd name="connsiteY812" fmla="*/ 0 h 1335540"/>
              <a:gd name="connsiteX813" fmla="*/ 530988 w 1036210"/>
              <a:gd name="connsiteY813" fmla="*/ 117095 h 1335540"/>
              <a:gd name="connsiteX814" fmla="*/ 484237 w 1036210"/>
              <a:gd name="connsiteY814" fmla="*/ 117095 h 1335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Lst>
            <a:rect l="l" t="t" r="r" b="b"/>
            <a:pathLst>
              <a:path w="1036210" h="1335540">
                <a:moveTo>
                  <a:pt x="409742" y="1266007"/>
                </a:moveTo>
                <a:lnTo>
                  <a:pt x="609670" y="1266007"/>
                </a:lnTo>
                <a:lnTo>
                  <a:pt x="609670" y="1269632"/>
                </a:lnTo>
                <a:lnTo>
                  <a:pt x="609160" y="1273093"/>
                </a:lnTo>
                <a:lnTo>
                  <a:pt x="608651" y="1276553"/>
                </a:lnTo>
                <a:lnTo>
                  <a:pt x="607801" y="1280013"/>
                </a:lnTo>
                <a:lnTo>
                  <a:pt x="606611" y="1283473"/>
                </a:lnTo>
                <a:lnTo>
                  <a:pt x="605421" y="1286769"/>
                </a:lnTo>
                <a:lnTo>
                  <a:pt x="603720" y="1290064"/>
                </a:lnTo>
                <a:lnTo>
                  <a:pt x="601850" y="1293029"/>
                </a:lnTo>
                <a:lnTo>
                  <a:pt x="599980" y="1296325"/>
                </a:lnTo>
                <a:lnTo>
                  <a:pt x="597600" y="1299126"/>
                </a:lnTo>
                <a:lnTo>
                  <a:pt x="595220" y="1302092"/>
                </a:lnTo>
                <a:lnTo>
                  <a:pt x="592670" y="1304893"/>
                </a:lnTo>
                <a:lnTo>
                  <a:pt x="589950" y="1307694"/>
                </a:lnTo>
                <a:lnTo>
                  <a:pt x="587060" y="1310330"/>
                </a:lnTo>
                <a:lnTo>
                  <a:pt x="583829" y="1312802"/>
                </a:lnTo>
                <a:lnTo>
                  <a:pt x="580599" y="1315274"/>
                </a:lnTo>
                <a:lnTo>
                  <a:pt x="577029" y="1317580"/>
                </a:lnTo>
                <a:lnTo>
                  <a:pt x="573459" y="1319722"/>
                </a:lnTo>
                <a:lnTo>
                  <a:pt x="569549" y="1321864"/>
                </a:lnTo>
                <a:lnTo>
                  <a:pt x="565639" y="1323677"/>
                </a:lnTo>
                <a:lnTo>
                  <a:pt x="561729" y="1325654"/>
                </a:lnTo>
                <a:lnTo>
                  <a:pt x="557478" y="1327302"/>
                </a:lnTo>
                <a:lnTo>
                  <a:pt x="553058" y="1328785"/>
                </a:lnTo>
                <a:lnTo>
                  <a:pt x="548638" y="1330103"/>
                </a:lnTo>
                <a:lnTo>
                  <a:pt x="544048" y="1331256"/>
                </a:lnTo>
                <a:lnTo>
                  <a:pt x="539458" y="1332574"/>
                </a:lnTo>
                <a:lnTo>
                  <a:pt x="534697" y="1333398"/>
                </a:lnTo>
                <a:lnTo>
                  <a:pt x="529937" y="1334222"/>
                </a:lnTo>
                <a:lnTo>
                  <a:pt x="525007" y="1334881"/>
                </a:lnTo>
                <a:lnTo>
                  <a:pt x="519907" y="1335211"/>
                </a:lnTo>
                <a:lnTo>
                  <a:pt x="514806" y="1335540"/>
                </a:lnTo>
                <a:lnTo>
                  <a:pt x="509876" y="1335540"/>
                </a:lnTo>
                <a:lnTo>
                  <a:pt x="504606" y="1335540"/>
                </a:lnTo>
                <a:lnTo>
                  <a:pt x="499506" y="1335211"/>
                </a:lnTo>
                <a:lnTo>
                  <a:pt x="494406" y="1334881"/>
                </a:lnTo>
                <a:lnTo>
                  <a:pt x="489475" y="1334222"/>
                </a:lnTo>
                <a:lnTo>
                  <a:pt x="484715" y="1333398"/>
                </a:lnTo>
                <a:lnTo>
                  <a:pt x="479955" y="1332574"/>
                </a:lnTo>
                <a:lnTo>
                  <a:pt x="475365" y="1331256"/>
                </a:lnTo>
                <a:lnTo>
                  <a:pt x="470774" y="1330103"/>
                </a:lnTo>
                <a:lnTo>
                  <a:pt x="466354" y="1328785"/>
                </a:lnTo>
                <a:lnTo>
                  <a:pt x="462104" y="1327302"/>
                </a:lnTo>
                <a:lnTo>
                  <a:pt x="457854" y="1325654"/>
                </a:lnTo>
                <a:lnTo>
                  <a:pt x="453774" y="1323677"/>
                </a:lnTo>
                <a:lnTo>
                  <a:pt x="449864" y="1321864"/>
                </a:lnTo>
                <a:lnTo>
                  <a:pt x="445954" y="1319722"/>
                </a:lnTo>
                <a:lnTo>
                  <a:pt x="442383" y="1317580"/>
                </a:lnTo>
                <a:lnTo>
                  <a:pt x="438983" y="1315274"/>
                </a:lnTo>
                <a:lnTo>
                  <a:pt x="435753" y="1312802"/>
                </a:lnTo>
                <a:lnTo>
                  <a:pt x="432523" y="1310330"/>
                </a:lnTo>
                <a:lnTo>
                  <a:pt x="429633" y="1307694"/>
                </a:lnTo>
                <a:lnTo>
                  <a:pt x="426743" y="1304893"/>
                </a:lnTo>
                <a:lnTo>
                  <a:pt x="424192" y="1302092"/>
                </a:lnTo>
                <a:lnTo>
                  <a:pt x="421812" y="1299126"/>
                </a:lnTo>
                <a:lnTo>
                  <a:pt x="419432" y="1296325"/>
                </a:lnTo>
                <a:lnTo>
                  <a:pt x="417563" y="1293029"/>
                </a:lnTo>
                <a:lnTo>
                  <a:pt x="415862" y="1290064"/>
                </a:lnTo>
                <a:lnTo>
                  <a:pt x="414162" y="1286769"/>
                </a:lnTo>
                <a:lnTo>
                  <a:pt x="412802" y="1283473"/>
                </a:lnTo>
                <a:lnTo>
                  <a:pt x="411612" y="1280013"/>
                </a:lnTo>
                <a:lnTo>
                  <a:pt x="410762" y="1276553"/>
                </a:lnTo>
                <a:lnTo>
                  <a:pt x="410252" y="1273093"/>
                </a:lnTo>
                <a:lnTo>
                  <a:pt x="409912" y="1269632"/>
                </a:lnTo>
                <a:close/>
                <a:moveTo>
                  <a:pt x="376299" y="1180932"/>
                </a:moveTo>
                <a:lnTo>
                  <a:pt x="643113" y="1180932"/>
                </a:lnTo>
                <a:lnTo>
                  <a:pt x="646326" y="1181097"/>
                </a:lnTo>
                <a:lnTo>
                  <a:pt x="649539" y="1181592"/>
                </a:lnTo>
                <a:lnTo>
                  <a:pt x="652582" y="1182251"/>
                </a:lnTo>
                <a:lnTo>
                  <a:pt x="655456" y="1183405"/>
                </a:lnTo>
                <a:lnTo>
                  <a:pt x="658162" y="1184560"/>
                </a:lnTo>
                <a:lnTo>
                  <a:pt x="661036" y="1186209"/>
                </a:lnTo>
                <a:lnTo>
                  <a:pt x="663403" y="1188023"/>
                </a:lnTo>
                <a:lnTo>
                  <a:pt x="665601" y="1190002"/>
                </a:lnTo>
                <a:lnTo>
                  <a:pt x="667799" y="1192311"/>
                </a:lnTo>
                <a:lnTo>
                  <a:pt x="669490" y="1194619"/>
                </a:lnTo>
                <a:lnTo>
                  <a:pt x="671012" y="1197093"/>
                </a:lnTo>
                <a:lnTo>
                  <a:pt x="672365" y="1199896"/>
                </a:lnTo>
                <a:lnTo>
                  <a:pt x="673548" y="1202700"/>
                </a:lnTo>
                <a:lnTo>
                  <a:pt x="674394" y="1205668"/>
                </a:lnTo>
                <a:lnTo>
                  <a:pt x="674732" y="1208801"/>
                </a:lnTo>
                <a:lnTo>
                  <a:pt x="674901" y="1211935"/>
                </a:lnTo>
                <a:lnTo>
                  <a:pt x="674732" y="1215068"/>
                </a:lnTo>
                <a:lnTo>
                  <a:pt x="674394" y="1218201"/>
                </a:lnTo>
                <a:lnTo>
                  <a:pt x="673548" y="1221169"/>
                </a:lnTo>
                <a:lnTo>
                  <a:pt x="672365" y="1224138"/>
                </a:lnTo>
                <a:lnTo>
                  <a:pt x="671012" y="1226776"/>
                </a:lnTo>
                <a:lnTo>
                  <a:pt x="669490" y="1229415"/>
                </a:lnTo>
                <a:lnTo>
                  <a:pt x="667799" y="1231724"/>
                </a:lnTo>
                <a:lnTo>
                  <a:pt x="665601" y="1233867"/>
                </a:lnTo>
                <a:lnTo>
                  <a:pt x="663403" y="1236011"/>
                </a:lnTo>
                <a:lnTo>
                  <a:pt x="661036" y="1237660"/>
                </a:lnTo>
                <a:lnTo>
                  <a:pt x="658162" y="1239144"/>
                </a:lnTo>
                <a:lnTo>
                  <a:pt x="655456" y="1240464"/>
                </a:lnTo>
                <a:lnTo>
                  <a:pt x="652582" y="1241618"/>
                </a:lnTo>
                <a:lnTo>
                  <a:pt x="649539" y="1242443"/>
                </a:lnTo>
                <a:lnTo>
                  <a:pt x="646326" y="1242938"/>
                </a:lnTo>
                <a:lnTo>
                  <a:pt x="643113" y="1243102"/>
                </a:lnTo>
                <a:lnTo>
                  <a:pt x="376299" y="1243102"/>
                </a:lnTo>
                <a:lnTo>
                  <a:pt x="373086" y="1242938"/>
                </a:lnTo>
                <a:lnTo>
                  <a:pt x="369873" y="1242443"/>
                </a:lnTo>
                <a:lnTo>
                  <a:pt x="366830" y="1241618"/>
                </a:lnTo>
                <a:lnTo>
                  <a:pt x="363956" y="1240464"/>
                </a:lnTo>
                <a:lnTo>
                  <a:pt x="361250" y="1239144"/>
                </a:lnTo>
                <a:lnTo>
                  <a:pt x="358545" y="1237660"/>
                </a:lnTo>
                <a:lnTo>
                  <a:pt x="356009" y="1236011"/>
                </a:lnTo>
                <a:lnTo>
                  <a:pt x="353811" y="1233867"/>
                </a:lnTo>
                <a:lnTo>
                  <a:pt x="351781" y="1231724"/>
                </a:lnTo>
                <a:lnTo>
                  <a:pt x="349921" y="1229415"/>
                </a:lnTo>
                <a:lnTo>
                  <a:pt x="348400" y="1226776"/>
                </a:lnTo>
                <a:lnTo>
                  <a:pt x="346878" y="1224138"/>
                </a:lnTo>
                <a:lnTo>
                  <a:pt x="345864" y="1221169"/>
                </a:lnTo>
                <a:lnTo>
                  <a:pt x="345018" y="1218201"/>
                </a:lnTo>
                <a:lnTo>
                  <a:pt x="344680" y="1215068"/>
                </a:lnTo>
                <a:lnTo>
                  <a:pt x="344511" y="1211935"/>
                </a:lnTo>
                <a:lnTo>
                  <a:pt x="344680" y="1208801"/>
                </a:lnTo>
                <a:lnTo>
                  <a:pt x="345018" y="1205668"/>
                </a:lnTo>
                <a:lnTo>
                  <a:pt x="345864" y="1202700"/>
                </a:lnTo>
                <a:lnTo>
                  <a:pt x="346878" y="1199896"/>
                </a:lnTo>
                <a:lnTo>
                  <a:pt x="348400" y="1197093"/>
                </a:lnTo>
                <a:lnTo>
                  <a:pt x="349921" y="1194619"/>
                </a:lnTo>
                <a:lnTo>
                  <a:pt x="351781" y="1192311"/>
                </a:lnTo>
                <a:lnTo>
                  <a:pt x="353811" y="1190002"/>
                </a:lnTo>
                <a:lnTo>
                  <a:pt x="356009" y="1188023"/>
                </a:lnTo>
                <a:lnTo>
                  <a:pt x="358545" y="1186209"/>
                </a:lnTo>
                <a:lnTo>
                  <a:pt x="361250" y="1184560"/>
                </a:lnTo>
                <a:lnTo>
                  <a:pt x="363956" y="1183405"/>
                </a:lnTo>
                <a:lnTo>
                  <a:pt x="366830" y="1182251"/>
                </a:lnTo>
                <a:lnTo>
                  <a:pt x="369873" y="1181592"/>
                </a:lnTo>
                <a:lnTo>
                  <a:pt x="373086" y="1181097"/>
                </a:lnTo>
                <a:close/>
                <a:moveTo>
                  <a:pt x="376299" y="1099129"/>
                </a:moveTo>
                <a:lnTo>
                  <a:pt x="643113" y="1099129"/>
                </a:lnTo>
                <a:lnTo>
                  <a:pt x="646326" y="1099294"/>
                </a:lnTo>
                <a:lnTo>
                  <a:pt x="649539" y="1099625"/>
                </a:lnTo>
                <a:lnTo>
                  <a:pt x="652582" y="1100452"/>
                </a:lnTo>
                <a:lnTo>
                  <a:pt x="655456" y="1101609"/>
                </a:lnTo>
                <a:lnTo>
                  <a:pt x="658162" y="1102932"/>
                </a:lnTo>
                <a:lnTo>
                  <a:pt x="661036" y="1104420"/>
                </a:lnTo>
                <a:lnTo>
                  <a:pt x="663403" y="1106239"/>
                </a:lnTo>
                <a:lnTo>
                  <a:pt x="665601" y="1108223"/>
                </a:lnTo>
                <a:lnTo>
                  <a:pt x="667799" y="1110373"/>
                </a:lnTo>
                <a:lnTo>
                  <a:pt x="669490" y="1112853"/>
                </a:lnTo>
                <a:lnTo>
                  <a:pt x="671012" y="1115498"/>
                </a:lnTo>
                <a:lnTo>
                  <a:pt x="672365" y="1118144"/>
                </a:lnTo>
                <a:lnTo>
                  <a:pt x="673548" y="1120955"/>
                </a:lnTo>
                <a:lnTo>
                  <a:pt x="674394" y="1123931"/>
                </a:lnTo>
                <a:lnTo>
                  <a:pt x="674732" y="1127072"/>
                </a:lnTo>
                <a:lnTo>
                  <a:pt x="674901" y="1130214"/>
                </a:lnTo>
                <a:lnTo>
                  <a:pt x="674732" y="1133521"/>
                </a:lnTo>
                <a:lnTo>
                  <a:pt x="674394" y="1136497"/>
                </a:lnTo>
                <a:lnTo>
                  <a:pt x="673548" y="1139474"/>
                </a:lnTo>
                <a:lnTo>
                  <a:pt x="672365" y="1142284"/>
                </a:lnTo>
                <a:lnTo>
                  <a:pt x="671012" y="1145095"/>
                </a:lnTo>
                <a:lnTo>
                  <a:pt x="669490" y="1147575"/>
                </a:lnTo>
                <a:lnTo>
                  <a:pt x="667799" y="1150221"/>
                </a:lnTo>
                <a:lnTo>
                  <a:pt x="665601" y="1152371"/>
                </a:lnTo>
                <a:lnTo>
                  <a:pt x="663403" y="1154189"/>
                </a:lnTo>
                <a:lnTo>
                  <a:pt x="661036" y="1156008"/>
                </a:lnTo>
                <a:lnTo>
                  <a:pt x="658162" y="1157662"/>
                </a:lnTo>
                <a:lnTo>
                  <a:pt x="655456" y="1158985"/>
                </a:lnTo>
                <a:lnTo>
                  <a:pt x="652582" y="1159977"/>
                </a:lnTo>
                <a:lnTo>
                  <a:pt x="649539" y="1160638"/>
                </a:lnTo>
                <a:lnTo>
                  <a:pt x="646326" y="1161134"/>
                </a:lnTo>
                <a:lnTo>
                  <a:pt x="643113" y="1161299"/>
                </a:lnTo>
                <a:lnTo>
                  <a:pt x="376299" y="1161299"/>
                </a:lnTo>
                <a:lnTo>
                  <a:pt x="373086" y="1161134"/>
                </a:lnTo>
                <a:lnTo>
                  <a:pt x="369873" y="1160638"/>
                </a:lnTo>
                <a:lnTo>
                  <a:pt x="366830" y="1159977"/>
                </a:lnTo>
                <a:lnTo>
                  <a:pt x="363956" y="1158985"/>
                </a:lnTo>
                <a:lnTo>
                  <a:pt x="361250" y="1157662"/>
                </a:lnTo>
                <a:lnTo>
                  <a:pt x="358545" y="1156008"/>
                </a:lnTo>
                <a:lnTo>
                  <a:pt x="356009" y="1154189"/>
                </a:lnTo>
                <a:lnTo>
                  <a:pt x="353811" y="1152371"/>
                </a:lnTo>
                <a:lnTo>
                  <a:pt x="351781" y="1150221"/>
                </a:lnTo>
                <a:lnTo>
                  <a:pt x="349921" y="1147575"/>
                </a:lnTo>
                <a:lnTo>
                  <a:pt x="348400" y="1145095"/>
                </a:lnTo>
                <a:lnTo>
                  <a:pt x="346878" y="1142284"/>
                </a:lnTo>
                <a:lnTo>
                  <a:pt x="345864" y="1139474"/>
                </a:lnTo>
                <a:lnTo>
                  <a:pt x="345018" y="1136497"/>
                </a:lnTo>
                <a:lnTo>
                  <a:pt x="344680" y="1133521"/>
                </a:lnTo>
                <a:lnTo>
                  <a:pt x="344511" y="1130214"/>
                </a:lnTo>
                <a:lnTo>
                  <a:pt x="344680" y="1127072"/>
                </a:lnTo>
                <a:lnTo>
                  <a:pt x="345018" y="1123931"/>
                </a:lnTo>
                <a:lnTo>
                  <a:pt x="345864" y="1120955"/>
                </a:lnTo>
                <a:lnTo>
                  <a:pt x="346878" y="1118144"/>
                </a:lnTo>
                <a:lnTo>
                  <a:pt x="348400" y="1115498"/>
                </a:lnTo>
                <a:lnTo>
                  <a:pt x="349921" y="1112853"/>
                </a:lnTo>
                <a:lnTo>
                  <a:pt x="351781" y="1110373"/>
                </a:lnTo>
                <a:lnTo>
                  <a:pt x="353811" y="1108223"/>
                </a:lnTo>
                <a:lnTo>
                  <a:pt x="356009" y="1106239"/>
                </a:lnTo>
                <a:lnTo>
                  <a:pt x="358545" y="1104420"/>
                </a:lnTo>
                <a:lnTo>
                  <a:pt x="361250" y="1102932"/>
                </a:lnTo>
                <a:lnTo>
                  <a:pt x="363956" y="1101609"/>
                </a:lnTo>
                <a:lnTo>
                  <a:pt x="366830" y="1100452"/>
                </a:lnTo>
                <a:lnTo>
                  <a:pt x="369873" y="1099625"/>
                </a:lnTo>
                <a:lnTo>
                  <a:pt x="373086" y="1099294"/>
                </a:lnTo>
                <a:close/>
                <a:moveTo>
                  <a:pt x="796620" y="749272"/>
                </a:moveTo>
                <a:lnTo>
                  <a:pt x="796577" y="749886"/>
                </a:lnTo>
                <a:lnTo>
                  <a:pt x="796239" y="752176"/>
                </a:lnTo>
                <a:lnTo>
                  <a:pt x="795731" y="753811"/>
                </a:lnTo>
                <a:lnTo>
                  <a:pt x="795392" y="754466"/>
                </a:lnTo>
                <a:lnTo>
                  <a:pt x="795053" y="754956"/>
                </a:lnTo>
                <a:lnTo>
                  <a:pt x="794884" y="755120"/>
                </a:lnTo>
                <a:lnTo>
                  <a:pt x="794037" y="756592"/>
                </a:lnTo>
                <a:lnTo>
                  <a:pt x="793190" y="757573"/>
                </a:lnTo>
                <a:lnTo>
                  <a:pt x="794545" y="755283"/>
                </a:lnTo>
                <a:lnTo>
                  <a:pt x="795561" y="753157"/>
                </a:lnTo>
                <a:lnTo>
                  <a:pt x="796239" y="751358"/>
                </a:lnTo>
                <a:lnTo>
                  <a:pt x="796577" y="749559"/>
                </a:lnTo>
                <a:close/>
                <a:moveTo>
                  <a:pt x="796747" y="747269"/>
                </a:moveTo>
                <a:lnTo>
                  <a:pt x="796916" y="747596"/>
                </a:lnTo>
                <a:lnTo>
                  <a:pt x="796747" y="748414"/>
                </a:lnTo>
                <a:lnTo>
                  <a:pt x="796620" y="749272"/>
                </a:lnTo>
                <a:lnTo>
                  <a:pt x="796747" y="747432"/>
                </a:lnTo>
                <a:close/>
                <a:moveTo>
                  <a:pt x="767594" y="747128"/>
                </a:moveTo>
                <a:lnTo>
                  <a:pt x="767449" y="749231"/>
                </a:lnTo>
                <a:lnTo>
                  <a:pt x="767449" y="749068"/>
                </a:lnTo>
                <a:lnTo>
                  <a:pt x="767449" y="748250"/>
                </a:lnTo>
                <a:close/>
                <a:moveTo>
                  <a:pt x="769956" y="740595"/>
                </a:moveTo>
                <a:lnTo>
                  <a:pt x="769650" y="741053"/>
                </a:lnTo>
                <a:lnTo>
                  <a:pt x="768634" y="743179"/>
                </a:lnTo>
                <a:lnTo>
                  <a:pt x="767957" y="745306"/>
                </a:lnTo>
                <a:lnTo>
                  <a:pt x="767618" y="746941"/>
                </a:lnTo>
                <a:lnTo>
                  <a:pt x="767594" y="747128"/>
                </a:lnTo>
                <a:lnTo>
                  <a:pt x="767618" y="746778"/>
                </a:lnTo>
                <a:lnTo>
                  <a:pt x="767957" y="744815"/>
                </a:lnTo>
                <a:lnTo>
                  <a:pt x="768465" y="743016"/>
                </a:lnTo>
                <a:lnTo>
                  <a:pt x="768691" y="742634"/>
                </a:lnTo>
                <a:lnTo>
                  <a:pt x="768804" y="742525"/>
                </a:lnTo>
                <a:lnTo>
                  <a:pt x="768804" y="742443"/>
                </a:lnTo>
                <a:lnTo>
                  <a:pt x="769142" y="741871"/>
                </a:lnTo>
                <a:lnTo>
                  <a:pt x="769396" y="741380"/>
                </a:lnTo>
                <a:lnTo>
                  <a:pt x="769752" y="740791"/>
                </a:lnTo>
                <a:close/>
                <a:moveTo>
                  <a:pt x="770159" y="740290"/>
                </a:moveTo>
                <a:lnTo>
                  <a:pt x="770159" y="740399"/>
                </a:lnTo>
                <a:lnTo>
                  <a:pt x="769956" y="740595"/>
                </a:lnTo>
                <a:close/>
                <a:moveTo>
                  <a:pt x="1007792" y="303707"/>
                </a:moveTo>
                <a:lnTo>
                  <a:pt x="1036210" y="338777"/>
                </a:lnTo>
                <a:lnTo>
                  <a:pt x="941984" y="415129"/>
                </a:lnTo>
                <a:lnTo>
                  <a:pt x="913566" y="380058"/>
                </a:lnTo>
                <a:close/>
                <a:moveTo>
                  <a:pt x="28418" y="284751"/>
                </a:moveTo>
                <a:lnTo>
                  <a:pt x="122644" y="361103"/>
                </a:lnTo>
                <a:lnTo>
                  <a:pt x="94226" y="396174"/>
                </a:lnTo>
                <a:lnTo>
                  <a:pt x="0" y="319822"/>
                </a:lnTo>
                <a:close/>
                <a:moveTo>
                  <a:pt x="521216" y="260648"/>
                </a:moveTo>
                <a:lnTo>
                  <a:pt x="513426" y="260811"/>
                </a:lnTo>
                <a:lnTo>
                  <a:pt x="505636" y="261302"/>
                </a:lnTo>
                <a:lnTo>
                  <a:pt x="497846" y="261793"/>
                </a:lnTo>
                <a:lnTo>
                  <a:pt x="505636" y="262610"/>
                </a:lnTo>
                <a:lnTo>
                  <a:pt x="513257" y="263428"/>
                </a:lnTo>
                <a:lnTo>
                  <a:pt x="520877" y="264410"/>
                </a:lnTo>
                <a:lnTo>
                  <a:pt x="528668" y="265555"/>
                </a:lnTo>
                <a:lnTo>
                  <a:pt x="536288" y="267027"/>
                </a:lnTo>
                <a:lnTo>
                  <a:pt x="543740" y="268499"/>
                </a:lnTo>
                <a:lnTo>
                  <a:pt x="551191" y="270135"/>
                </a:lnTo>
                <a:lnTo>
                  <a:pt x="558642" y="271770"/>
                </a:lnTo>
                <a:lnTo>
                  <a:pt x="566263" y="273897"/>
                </a:lnTo>
                <a:lnTo>
                  <a:pt x="573545" y="275860"/>
                </a:lnTo>
                <a:lnTo>
                  <a:pt x="580827" y="277986"/>
                </a:lnTo>
                <a:lnTo>
                  <a:pt x="587940" y="280440"/>
                </a:lnTo>
                <a:lnTo>
                  <a:pt x="595052" y="282893"/>
                </a:lnTo>
                <a:lnTo>
                  <a:pt x="602165" y="285674"/>
                </a:lnTo>
                <a:lnTo>
                  <a:pt x="609108" y="288455"/>
                </a:lnTo>
                <a:lnTo>
                  <a:pt x="616052" y="291562"/>
                </a:lnTo>
                <a:lnTo>
                  <a:pt x="623164" y="294507"/>
                </a:lnTo>
                <a:lnTo>
                  <a:pt x="629938" y="297942"/>
                </a:lnTo>
                <a:lnTo>
                  <a:pt x="636542" y="301213"/>
                </a:lnTo>
                <a:lnTo>
                  <a:pt x="643147" y="304812"/>
                </a:lnTo>
                <a:lnTo>
                  <a:pt x="649752" y="308410"/>
                </a:lnTo>
                <a:lnTo>
                  <a:pt x="656187" y="312172"/>
                </a:lnTo>
                <a:lnTo>
                  <a:pt x="662453" y="316261"/>
                </a:lnTo>
                <a:lnTo>
                  <a:pt x="668719" y="320187"/>
                </a:lnTo>
                <a:lnTo>
                  <a:pt x="674816" y="324440"/>
                </a:lnTo>
                <a:lnTo>
                  <a:pt x="680912" y="328693"/>
                </a:lnTo>
                <a:lnTo>
                  <a:pt x="686839" y="333273"/>
                </a:lnTo>
                <a:lnTo>
                  <a:pt x="692597" y="337689"/>
                </a:lnTo>
                <a:lnTo>
                  <a:pt x="698355" y="342433"/>
                </a:lnTo>
                <a:lnTo>
                  <a:pt x="703774" y="347176"/>
                </a:lnTo>
                <a:lnTo>
                  <a:pt x="709362" y="352083"/>
                </a:lnTo>
                <a:lnTo>
                  <a:pt x="714612" y="356990"/>
                </a:lnTo>
                <a:lnTo>
                  <a:pt x="719862" y="362225"/>
                </a:lnTo>
                <a:lnTo>
                  <a:pt x="725112" y="367459"/>
                </a:lnTo>
                <a:lnTo>
                  <a:pt x="730023" y="372857"/>
                </a:lnTo>
                <a:lnTo>
                  <a:pt x="734765" y="378254"/>
                </a:lnTo>
                <a:lnTo>
                  <a:pt x="739507" y="383816"/>
                </a:lnTo>
                <a:lnTo>
                  <a:pt x="744248" y="389541"/>
                </a:lnTo>
                <a:lnTo>
                  <a:pt x="748651" y="395266"/>
                </a:lnTo>
                <a:lnTo>
                  <a:pt x="752885" y="401154"/>
                </a:lnTo>
                <a:lnTo>
                  <a:pt x="757119" y="407043"/>
                </a:lnTo>
                <a:lnTo>
                  <a:pt x="761352" y="412931"/>
                </a:lnTo>
                <a:lnTo>
                  <a:pt x="765078" y="418983"/>
                </a:lnTo>
                <a:lnTo>
                  <a:pt x="768973" y="425199"/>
                </a:lnTo>
                <a:lnTo>
                  <a:pt x="772529" y="431415"/>
                </a:lnTo>
                <a:lnTo>
                  <a:pt x="776086" y="437794"/>
                </a:lnTo>
                <a:lnTo>
                  <a:pt x="779473" y="444173"/>
                </a:lnTo>
                <a:lnTo>
                  <a:pt x="782521" y="450552"/>
                </a:lnTo>
                <a:lnTo>
                  <a:pt x="785739" y="457095"/>
                </a:lnTo>
                <a:lnTo>
                  <a:pt x="788449" y="463638"/>
                </a:lnTo>
                <a:lnTo>
                  <a:pt x="791158" y="470181"/>
                </a:lnTo>
                <a:lnTo>
                  <a:pt x="793698" y="476887"/>
                </a:lnTo>
                <a:lnTo>
                  <a:pt x="796069" y="483594"/>
                </a:lnTo>
                <a:lnTo>
                  <a:pt x="798440" y="490464"/>
                </a:lnTo>
                <a:lnTo>
                  <a:pt x="800472" y="497333"/>
                </a:lnTo>
                <a:lnTo>
                  <a:pt x="802335" y="504203"/>
                </a:lnTo>
                <a:lnTo>
                  <a:pt x="804029" y="511073"/>
                </a:lnTo>
                <a:lnTo>
                  <a:pt x="805722" y="517943"/>
                </a:lnTo>
                <a:lnTo>
                  <a:pt x="807246" y="524977"/>
                </a:lnTo>
                <a:lnTo>
                  <a:pt x="808432" y="532010"/>
                </a:lnTo>
                <a:lnTo>
                  <a:pt x="809448" y="539207"/>
                </a:lnTo>
                <a:lnTo>
                  <a:pt x="810464" y="546241"/>
                </a:lnTo>
                <a:lnTo>
                  <a:pt x="811311" y="553274"/>
                </a:lnTo>
                <a:lnTo>
                  <a:pt x="811988" y="560308"/>
                </a:lnTo>
                <a:lnTo>
                  <a:pt x="812327" y="567341"/>
                </a:lnTo>
                <a:lnTo>
                  <a:pt x="812665" y="574539"/>
                </a:lnTo>
                <a:lnTo>
                  <a:pt x="812835" y="581736"/>
                </a:lnTo>
                <a:lnTo>
                  <a:pt x="812665" y="588769"/>
                </a:lnTo>
                <a:lnTo>
                  <a:pt x="812496" y="595966"/>
                </a:lnTo>
                <a:lnTo>
                  <a:pt x="812157" y="603000"/>
                </a:lnTo>
                <a:lnTo>
                  <a:pt x="811649" y="610033"/>
                </a:lnTo>
                <a:lnTo>
                  <a:pt x="810972" y="617067"/>
                </a:lnTo>
                <a:lnTo>
                  <a:pt x="809956" y="624427"/>
                </a:lnTo>
                <a:lnTo>
                  <a:pt x="808940" y="631461"/>
                </a:lnTo>
                <a:lnTo>
                  <a:pt x="807754" y="638331"/>
                </a:lnTo>
                <a:lnTo>
                  <a:pt x="806569" y="645364"/>
                </a:lnTo>
                <a:lnTo>
                  <a:pt x="805045" y="652398"/>
                </a:lnTo>
                <a:lnTo>
                  <a:pt x="803182" y="659268"/>
                </a:lnTo>
                <a:lnTo>
                  <a:pt x="801488" y="666301"/>
                </a:lnTo>
                <a:lnTo>
                  <a:pt x="799456" y="673171"/>
                </a:lnTo>
                <a:lnTo>
                  <a:pt x="797255" y="679878"/>
                </a:lnTo>
                <a:lnTo>
                  <a:pt x="795053" y="686748"/>
                </a:lnTo>
                <a:lnTo>
                  <a:pt x="792513" y="693454"/>
                </a:lnTo>
                <a:lnTo>
                  <a:pt x="789803" y="700160"/>
                </a:lnTo>
                <a:lnTo>
                  <a:pt x="787094" y="706703"/>
                </a:lnTo>
                <a:lnTo>
                  <a:pt x="784045" y="713246"/>
                </a:lnTo>
                <a:lnTo>
                  <a:pt x="780997" y="719789"/>
                </a:lnTo>
                <a:lnTo>
                  <a:pt x="777610" y="726332"/>
                </a:lnTo>
                <a:lnTo>
                  <a:pt x="774392" y="732711"/>
                </a:lnTo>
                <a:lnTo>
                  <a:pt x="770667" y="738926"/>
                </a:lnTo>
                <a:lnTo>
                  <a:pt x="769933" y="740344"/>
                </a:lnTo>
                <a:lnTo>
                  <a:pt x="769650" y="740726"/>
                </a:lnTo>
                <a:lnTo>
                  <a:pt x="769820" y="740563"/>
                </a:lnTo>
                <a:lnTo>
                  <a:pt x="769933" y="740344"/>
                </a:lnTo>
                <a:lnTo>
                  <a:pt x="770497" y="739581"/>
                </a:lnTo>
                <a:lnTo>
                  <a:pt x="771175" y="738763"/>
                </a:lnTo>
                <a:lnTo>
                  <a:pt x="770159" y="740290"/>
                </a:lnTo>
                <a:lnTo>
                  <a:pt x="770159" y="740235"/>
                </a:lnTo>
                <a:lnTo>
                  <a:pt x="769989" y="740399"/>
                </a:lnTo>
                <a:lnTo>
                  <a:pt x="769752" y="740791"/>
                </a:lnTo>
                <a:lnTo>
                  <a:pt x="769650" y="740889"/>
                </a:lnTo>
                <a:lnTo>
                  <a:pt x="769396" y="741380"/>
                </a:lnTo>
                <a:lnTo>
                  <a:pt x="768804" y="742361"/>
                </a:lnTo>
                <a:lnTo>
                  <a:pt x="768804" y="742443"/>
                </a:lnTo>
                <a:lnTo>
                  <a:pt x="768691" y="742634"/>
                </a:lnTo>
                <a:lnTo>
                  <a:pt x="768465" y="742852"/>
                </a:lnTo>
                <a:lnTo>
                  <a:pt x="766941" y="746124"/>
                </a:lnTo>
                <a:lnTo>
                  <a:pt x="763554" y="752339"/>
                </a:lnTo>
                <a:lnTo>
                  <a:pt x="759828" y="758555"/>
                </a:lnTo>
                <a:lnTo>
                  <a:pt x="756272" y="764771"/>
                </a:lnTo>
                <a:lnTo>
                  <a:pt x="752208" y="770823"/>
                </a:lnTo>
                <a:lnTo>
                  <a:pt x="748143" y="776875"/>
                </a:lnTo>
                <a:lnTo>
                  <a:pt x="743910" y="783090"/>
                </a:lnTo>
                <a:lnTo>
                  <a:pt x="739337" y="789142"/>
                </a:lnTo>
                <a:lnTo>
                  <a:pt x="730531" y="801247"/>
                </a:lnTo>
                <a:lnTo>
                  <a:pt x="721556" y="813678"/>
                </a:lnTo>
                <a:lnTo>
                  <a:pt x="717153" y="820057"/>
                </a:lnTo>
                <a:lnTo>
                  <a:pt x="712749" y="826600"/>
                </a:lnTo>
                <a:lnTo>
                  <a:pt x="708516" y="832979"/>
                </a:lnTo>
                <a:lnTo>
                  <a:pt x="704621" y="839686"/>
                </a:lnTo>
                <a:lnTo>
                  <a:pt x="700556" y="846392"/>
                </a:lnTo>
                <a:lnTo>
                  <a:pt x="696661" y="853098"/>
                </a:lnTo>
                <a:lnTo>
                  <a:pt x="693105" y="860295"/>
                </a:lnTo>
                <a:lnTo>
                  <a:pt x="689549" y="867165"/>
                </a:lnTo>
                <a:lnTo>
                  <a:pt x="686500" y="874362"/>
                </a:lnTo>
                <a:lnTo>
                  <a:pt x="683452" y="881396"/>
                </a:lnTo>
                <a:lnTo>
                  <a:pt x="680743" y="888757"/>
                </a:lnTo>
                <a:lnTo>
                  <a:pt x="678203" y="896281"/>
                </a:lnTo>
                <a:lnTo>
                  <a:pt x="676001" y="903642"/>
                </a:lnTo>
                <a:lnTo>
                  <a:pt x="673969" y="911002"/>
                </a:lnTo>
                <a:lnTo>
                  <a:pt x="672106" y="918526"/>
                </a:lnTo>
                <a:lnTo>
                  <a:pt x="670582" y="926051"/>
                </a:lnTo>
                <a:lnTo>
                  <a:pt x="669227" y="933575"/>
                </a:lnTo>
                <a:lnTo>
                  <a:pt x="668211" y="941099"/>
                </a:lnTo>
                <a:lnTo>
                  <a:pt x="667364" y="948623"/>
                </a:lnTo>
                <a:lnTo>
                  <a:pt x="666687" y="956311"/>
                </a:lnTo>
                <a:lnTo>
                  <a:pt x="666010" y="963999"/>
                </a:lnTo>
                <a:lnTo>
                  <a:pt x="665840" y="971523"/>
                </a:lnTo>
                <a:lnTo>
                  <a:pt x="665671" y="979047"/>
                </a:lnTo>
                <a:lnTo>
                  <a:pt x="665840" y="986735"/>
                </a:lnTo>
                <a:lnTo>
                  <a:pt x="666179" y="994259"/>
                </a:lnTo>
                <a:lnTo>
                  <a:pt x="666687" y="1001784"/>
                </a:lnTo>
                <a:lnTo>
                  <a:pt x="667703" y="994259"/>
                </a:lnTo>
                <a:lnTo>
                  <a:pt x="668550" y="986899"/>
                </a:lnTo>
                <a:lnTo>
                  <a:pt x="669735" y="979374"/>
                </a:lnTo>
                <a:lnTo>
                  <a:pt x="670921" y="972014"/>
                </a:lnTo>
                <a:lnTo>
                  <a:pt x="672275" y="964653"/>
                </a:lnTo>
                <a:lnTo>
                  <a:pt x="673969" y="957293"/>
                </a:lnTo>
                <a:lnTo>
                  <a:pt x="675662" y="949932"/>
                </a:lnTo>
                <a:lnTo>
                  <a:pt x="677525" y="942898"/>
                </a:lnTo>
                <a:lnTo>
                  <a:pt x="679557" y="935701"/>
                </a:lnTo>
                <a:lnTo>
                  <a:pt x="681759" y="928668"/>
                </a:lnTo>
                <a:lnTo>
                  <a:pt x="683960" y="921634"/>
                </a:lnTo>
                <a:lnTo>
                  <a:pt x="686670" y="914764"/>
                </a:lnTo>
                <a:lnTo>
                  <a:pt x="689379" y="908058"/>
                </a:lnTo>
                <a:lnTo>
                  <a:pt x="692428" y="901188"/>
                </a:lnTo>
                <a:lnTo>
                  <a:pt x="695476" y="894482"/>
                </a:lnTo>
                <a:lnTo>
                  <a:pt x="698863" y="887939"/>
                </a:lnTo>
                <a:lnTo>
                  <a:pt x="702250" y="881396"/>
                </a:lnTo>
                <a:lnTo>
                  <a:pt x="705975" y="875180"/>
                </a:lnTo>
                <a:lnTo>
                  <a:pt x="709701" y="868801"/>
                </a:lnTo>
                <a:lnTo>
                  <a:pt x="713766" y="862749"/>
                </a:lnTo>
                <a:lnTo>
                  <a:pt x="717999" y="856697"/>
                </a:lnTo>
                <a:lnTo>
                  <a:pt x="722064" y="850645"/>
                </a:lnTo>
                <a:lnTo>
                  <a:pt x="726636" y="844756"/>
                </a:lnTo>
                <a:lnTo>
                  <a:pt x="731209" y="838868"/>
                </a:lnTo>
                <a:lnTo>
                  <a:pt x="740523" y="827254"/>
                </a:lnTo>
                <a:lnTo>
                  <a:pt x="750176" y="815641"/>
                </a:lnTo>
                <a:lnTo>
                  <a:pt x="759998" y="803864"/>
                </a:lnTo>
                <a:lnTo>
                  <a:pt x="769820" y="791923"/>
                </a:lnTo>
                <a:lnTo>
                  <a:pt x="774562" y="785708"/>
                </a:lnTo>
                <a:lnTo>
                  <a:pt x="779473" y="779328"/>
                </a:lnTo>
                <a:lnTo>
                  <a:pt x="783876" y="772949"/>
                </a:lnTo>
                <a:lnTo>
                  <a:pt x="788279" y="766243"/>
                </a:lnTo>
                <a:lnTo>
                  <a:pt x="790481" y="762971"/>
                </a:lnTo>
                <a:lnTo>
                  <a:pt x="792682" y="759373"/>
                </a:lnTo>
                <a:lnTo>
                  <a:pt x="794037" y="756756"/>
                </a:lnTo>
                <a:lnTo>
                  <a:pt x="794545" y="756101"/>
                </a:lnTo>
                <a:lnTo>
                  <a:pt x="794884" y="755447"/>
                </a:lnTo>
                <a:lnTo>
                  <a:pt x="794545" y="755774"/>
                </a:lnTo>
                <a:lnTo>
                  <a:pt x="794884" y="755120"/>
                </a:lnTo>
                <a:lnTo>
                  <a:pt x="794884" y="755447"/>
                </a:lnTo>
                <a:lnTo>
                  <a:pt x="795053" y="755120"/>
                </a:lnTo>
                <a:lnTo>
                  <a:pt x="795392" y="754466"/>
                </a:lnTo>
                <a:lnTo>
                  <a:pt x="796069" y="753484"/>
                </a:lnTo>
                <a:lnTo>
                  <a:pt x="800303" y="746778"/>
                </a:lnTo>
                <a:lnTo>
                  <a:pt x="804537" y="740071"/>
                </a:lnTo>
                <a:lnTo>
                  <a:pt x="808262" y="733202"/>
                </a:lnTo>
                <a:lnTo>
                  <a:pt x="811988" y="726004"/>
                </a:lnTo>
                <a:lnTo>
                  <a:pt x="815544" y="718971"/>
                </a:lnTo>
                <a:lnTo>
                  <a:pt x="818931" y="711774"/>
                </a:lnTo>
                <a:lnTo>
                  <a:pt x="821979" y="704577"/>
                </a:lnTo>
                <a:lnTo>
                  <a:pt x="825028" y="697380"/>
                </a:lnTo>
                <a:lnTo>
                  <a:pt x="827906" y="690019"/>
                </a:lnTo>
                <a:lnTo>
                  <a:pt x="830616" y="682331"/>
                </a:lnTo>
                <a:lnTo>
                  <a:pt x="832987" y="674971"/>
                </a:lnTo>
                <a:lnTo>
                  <a:pt x="835188" y="667283"/>
                </a:lnTo>
                <a:lnTo>
                  <a:pt x="837221" y="659595"/>
                </a:lnTo>
                <a:lnTo>
                  <a:pt x="839084" y="651907"/>
                </a:lnTo>
                <a:lnTo>
                  <a:pt x="840608" y="644219"/>
                </a:lnTo>
                <a:lnTo>
                  <a:pt x="842301" y="636532"/>
                </a:lnTo>
                <a:lnTo>
                  <a:pt x="843487" y="628680"/>
                </a:lnTo>
                <a:lnTo>
                  <a:pt x="844503" y="620829"/>
                </a:lnTo>
                <a:lnTo>
                  <a:pt x="845350" y="613141"/>
                </a:lnTo>
                <a:lnTo>
                  <a:pt x="846027" y="605126"/>
                </a:lnTo>
                <a:lnTo>
                  <a:pt x="846535" y="597275"/>
                </a:lnTo>
                <a:lnTo>
                  <a:pt x="846874" y="589423"/>
                </a:lnTo>
                <a:lnTo>
                  <a:pt x="846874" y="581572"/>
                </a:lnTo>
                <a:lnTo>
                  <a:pt x="846874" y="573557"/>
                </a:lnTo>
                <a:lnTo>
                  <a:pt x="846535" y="565869"/>
                </a:lnTo>
                <a:lnTo>
                  <a:pt x="846027" y="558018"/>
                </a:lnTo>
                <a:lnTo>
                  <a:pt x="845350" y="550003"/>
                </a:lnTo>
                <a:lnTo>
                  <a:pt x="844503" y="542152"/>
                </a:lnTo>
                <a:lnTo>
                  <a:pt x="843487" y="534464"/>
                </a:lnTo>
                <a:lnTo>
                  <a:pt x="842301" y="526449"/>
                </a:lnTo>
                <a:lnTo>
                  <a:pt x="840608" y="518761"/>
                </a:lnTo>
                <a:lnTo>
                  <a:pt x="839084" y="511073"/>
                </a:lnTo>
                <a:lnTo>
                  <a:pt x="837221" y="503386"/>
                </a:lnTo>
                <a:lnTo>
                  <a:pt x="835019" y="495698"/>
                </a:lnTo>
                <a:lnTo>
                  <a:pt x="832818" y="488174"/>
                </a:lnTo>
                <a:lnTo>
                  <a:pt x="830447" y="480649"/>
                </a:lnTo>
                <a:lnTo>
                  <a:pt x="827737" y="473289"/>
                </a:lnTo>
                <a:lnTo>
                  <a:pt x="825028" y="465764"/>
                </a:lnTo>
                <a:lnTo>
                  <a:pt x="821979" y="458404"/>
                </a:lnTo>
                <a:lnTo>
                  <a:pt x="818931" y="451207"/>
                </a:lnTo>
                <a:lnTo>
                  <a:pt x="815375" y="444010"/>
                </a:lnTo>
                <a:lnTo>
                  <a:pt x="811988" y="436976"/>
                </a:lnTo>
                <a:lnTo>
                  <a:pt x="808093" y="429943"/>
                </a:lnTo>
                <a:lnTo>
                  <a:pt x="804198" y="422909"/>
                </a:lnTo>
                <a:lnTo>
                  <a:pt x="800303" y="416039"/>
                </a:lnTo>
                <a:lnTo>
                  <a:pt x="795900" y="409333"/>
                </a:lnTo>
                <a:lnTo>
                  <a:pt x="791497" y="402790"/>
                </a:lnTo>
                <a:lnTo>
                  <a:pt x="787094" y="396247"/>
                </a:lnTo>
                <a:lnTo>
                  <a:pt x="782352" y="389868"/>
                </a:lnTo>
                <a:lnTo>
                  <a:pt x="777441" y="383652"/>
                </a:lnTo>
                <a:lnTo>
                  <a:pt x="772360" y="377437"/>
                </a:lnTo>
                <a:lnTo>
                  <a:pt x="767280" y="371548"/>
                </a:lnTo>
                <a:lnTo>
                  <a:pt x="761860" y="365496"/>
                </a:lnTo>
                <a:lnTo>
                  <a:pt x="756441" y="359771"/>
                </a:lnTo>
                <a:lnTo>
                  <a:pt x="750684" y="354210"/>
                </a:lnTo>
                <a:lnTo>
                  <a:pt x="744926" y="348648"/>
                </a:lnTo>
                <a:lnTo>
                  <a:pt x="738999" y="343250"/>
                </a:lnTo>
                <a:lnTo>
                  <a:pt x="732902" y="338016"/>
                </a:lnTo>
                <a:lnTo>
                  <a:pt x="726806" y="333109"/>
                </a:lnTo>
                <a:lnTo>
                  <a:pt x="720540" y="328202"/>
                </a:lnTo>
                <a:lnTo>
                  <a:pt x="714104" y="323295"/>
                </a:lnTo>
                <a:lnTo>
                  <a:pt x="707669" y="318715"/>
                </a:lnTo>
                <a:lnTo>
                  <a:pt x="701064" y="314135"/>
                </a:lnTo>
                <a:lnTo>
                  <a:pt x="694460" y="310046"/>
                </a:lnTo>
                <a:lnTo>
                  <a:pt x="687517" y="305793"/>
                </a:lnTo>
                <a:lnTo>
                  <a:pt x="680743" y="301867"/>
                </a:lnTo>
                <a:lnTo>
                  <a:pt x="673630" y="298105"/>
                </a:lnTo>
                <a:lnTo>
                  <a:pt x="666687" y="294343"/>
                </a:lnTo>
                <a:lnTo>
                  <a:pt x="659235" y="291072"/>
                </a:lnTo>
                <a:lnTo>
                  <a:pt x="652123" y="287637"/>
                </a:lnTo>
                <a:lnTo>
                  <a:pt x="644671" y="284692"/>
                </a:lnTo>
                <a:lnTo>
                  <a:pt x="637389" y="281585"/>
                </a:lnTo>
                <a:lnTo>
                  <a:pt x="629938" y="278967"/>
                </a:lnTo>
                <a:lnTo>
                  <a:pt x="622317" y="276350"/>
                </a:lnTo>
                <a:lnTo>
                  <a:pt x="614697" y="274060"/>
                </a:lnTo>
                <a:lnTo>
                  <a:pt x="607076" y="271770"/>
                </a:lnTo>
                <a:lnTo>
                  <a:pt x="599455" y="269807"/>
                </a:lnTo>
                <a:lnTo>
                  <a:pt x="591835" y="268172"/>
                </a:lnTo>
                <a:lnTo>
                  <a:pt x="583875" y="266536"/>
                </a:lnTo>
                <a:lnTo>
                  <a:pt x="576085" y="265064"/>
                </a:lnTo>
                <a:lnTo>
                  <a:pt x="568295" y="263919"/>
                </a:lnTo>
                <a:lnTo>
                  <a:pt x="560505" y="262774"/>
                </a:lnTo>
                <a:lnTo>
                  <a:pt x="552546" y="261956"/>
                </a:lnTo>
                <a:lnTo>
                  <a:pt x="544756" y="261465"/>
                </a:lnTo>
                <a:lnTo>
                  <a:pt x="536966" y="260975"/>
                </a:lnTo>
                <a:lnTo>
                  <a:pt x="529176" y="260811"/>
                </a:lnTo>
                <a:close/>
                <a:moveTo>
                  <a:pt x="509791" y="227108"/>
                </a:moveTo>
                <a:lnTo>
                  <a:pt x="518947" y="227272"/>
                </a:lnTo>
                <a:lnTo>
                  <a:pt x="528272" y="227599"/>
                </a:lnTo>
                <a:lnTo>
                  <a:pt x="537597" y="228254"/>
                </a:lnTo>
                <a:lnTo>
                  <a:pt x="546583" y="228908"/>
                </a:lnTo>
                <a:lnTo>
                  <a:pt x="555909" y="229890"/>
                </a:lnTo>
                <a:lnTo>
                  <a:pt x="564725" y="231199"/>
                </a:lnTo>
                <a:lnTo>
                  <a:pt x="573881" y="232672"/>
                </a:lnTo>
                <a:lnTo>
                  <a:pt x="582698" y="234308"/>
                </a:lnTo>
                <a:lnTo>
                  <a:pt x="591684" y="236272"/>
                </a:lnTo>
                <a:lnTo>
                  <a:pt x="600331" y="238235"/>
                </a:lnTo>
                <a:lnTo>
                  <a:pt x="608808" y="240363"/>
                </a:lnTo>
                <a:lnTo>
                  <a:pt x="617455" y="242981"/>
                </a:lnTo>
                <a:lnTo>
                  <a:pt x="625933" y="245599"/>
                </a:lnTo>
                <a:lnTo>
                  <a:pt x="634240" y="248545"/>
                </a:lnTo>
                <a:lnTo>
                  <a:pt x="642718" y="251490"/>
                </a:lnTo>
                <a:lnTo>
                  <a:pt x="650856" y="254763"/>
                </a:lnTo>
                <a:lnTo>
                  <a:pt x="658825" y="258036"/>
                </a:lnTo>
                <a:lnTo>
                  <a:pt x="666964" y="261799"/>
                </a:lnTo>
                <a:lnTo>
                  <a:pt x="674763" y="265400"/>
                </a:lnTo>
                <a:lnTo>
                  <a:pt x="682393" y="269491"/>
                </a:lnTo>
                <a:lnTo>
                  <a:pt x="690022" y="273581"/>
                </a:lnTo>
                <a:lnTo>
                  <a:pt x="697652" y="277836"/>
                </a:lnTo>
                <a:lnTo>
                  <a:pt x="705113" y="282254"/>
                </a:lnTo>
                <a:lnTo>
                  <a:pt x="712403" y="287000"/>
                </a:lnTo>
                <a:lnTo>
                  <a:pt x="719524" y="291745"/>
                </a:lnTo>
                <a:lnTo>
                  <a:pt x="726645" y="296818"/>
                </a:lnTo>
                <a:lnTo>
                  <a:pt x="733427" y="301727"/>
                </a:lnTo>
                <a:lnTo>
                  <a:pt x="740209" y="307127"/>
                </a:lnTo>
                <a:lnTo>
                  <a:pt x="746821" y="312528"/>
                </a:lnTo>
                <a:lnTo>
                  <a:pt x="753434" y="318091"/>
                </a:lnTo>
                <a:lnTo>
                  <a:pt x="759707" y="323818"/>
                </a:lnTo>
                <a:lnTo>
                  <a:pt x="765981" y="329710"/>
                </a:lnTo>
                <a:lnTo>
                  <a:pt x="772084" y="335764"/>
                </a:lnTo>
                <a:lnTo>
                  <a:pt x="778018" y="341818"/>
                </a:lnTo>
                <a:lnTo>
                  <a:pt x="783783" y="348200"/>
                </a:lnTo>
                <a:lnTo>
                  <a:pt x="789379" y="354582"/>
                </a:lnTo>
                <a:lnTo>
                  <a:pt x="794974" y="361128"/>
                </a:lnTo>
                <a:lnTo>
                  <a:pt x="800230" y="367673"/>
                </a:lnTo>
                <a:lnTo>
                  <a:pt x="805486" y="374546"/>
                </a:lnTo>
                <a:lnTo>
                  <a:pt x="810233" y="381583"/>
                </a:lnTo>
                <a:lnTo>
                  <a:pt x="815150" y="388619"/>
                </a:lnTo>
                <a:lnTo>
                  <a:pt x="819728" y="395655"/>
                </a:lnTo>
                <a:lnTo>
                  <a:pt x="824306" y="403020"/>
                </a:lnTo>
                <a:lnTo>
                  <a:pt x="828375" y="410383"/>
                </a:lnTo>
                <a:lnTo>
                  <a:pt x="832614" y="417911"/>
                </a:lnTo>
                <a:lnTo>
                  <a:pt x="836513" y="425438"/>
                </a:lnTo>
                <a:lnTo>
                  <a:pt x="840244" y="433129"/>
                </a:lnTo>
                <a:lnTo>
                  <a:pt x="843804" y="440820"/>
                </a:lnTo>
                <a:lnTo>
                  <a:pt x="847026" y="448838"/>
                </a:lnTo>
                <a:lnTo>
                  <a:pt x="850247" y="456857"/>
                </a:lnTo>
                <a:lnTo>
                  <a:pt x="853129" y="464875"/>
                </a:lnTo>
                <a:lnTo>
                  <a:pt x="856012" y="473220"/>
                </a:lnTo>
                <a:lnTo>
                  <a:pt x="858555" y="481402"/>
                </a:lnTo>
                <a:lnTo>
                  <a:pt x="860759" y="489584"/>
                </a:lnTo>
                <a:lnTo>
                  <a:pt x="862963" y="498093"/>
                </a:lnTo>
                <a:lnTo>
                  <a:pt x="864828" y="506603"/>
                </a:lnTo>
                <a:lnTo>
                  <a:pt x="866524" y="515275"/>
                </a:lnTo>
                <a:lnTo>
                  <a:pt x="868219" y="523948"/>
                </a:lnTo>
                <a:lnTo>
                  <a:pt x="869406" y="532457"/>
                </a:lnTo>
                <a:lnTo>
                  <a:pt x="870423" y="541457"/>
                </a:lnTo>
                <a:lnTo>
                  <a:pt x="871101" y="550130"/>
                </a:lnTo>
                <a:lnTo>
                  <a:pt x="871780" y="559130"/>
                </a:lnTo>
                <a:lnTo>
                  <a:pt x="872119" y="568130"/>
                </a:lnTo>
                <a:lnTo>
                  <a:pt x="872288" y="577131"/>
                </a:lnTo>
                <a:lnTo>
                  <a:pt x="872119" y="583349"/>
                </a:lnTo>
                <a:lnTo>
                  <a:pt x="871949" y="589567"/>
                </a:lnTo>
                <a:lnTo>
                  <a:pt x="871780" y="595622"/>
                </a:lnTo>
                <a:lnTo>
                  <a:pt x="871271" y="601676"/>
                </a:lnTo>
                <a:lnTo>
                  <a:pt x="870932" y="607895"/>
                </a:lnTo>
                <a:lnTo>
                  <a:pt x="870254" y="613949"/>
                </a:lnTo>
                <a:lnTo>
                  <a:pt x="869576" y="619840"/>
                </a:lnTo>
                <a:lnTo>
                  <a:pt x="868897" y="625895"/>
                </a:lnTo>
                <a:lnTo>
                  <a:pt x="867880" y="631786"/>
                </a:lnTo>
                <a:lnTo>
                  <a:pt x="866693" y="637677"/>
                </a:lnTo>
                <a:lnTo>
                  <a:pt x="865676" y="643567"/>
                </a:lnTo>
                <a:lnTo>
                  <a:pt x="864489" y="649459"/>
                </a:lnTo>
                <a:lnTo>
                  <a:pt x="863302" y="655350"/>
                </a:lnTo>
                <a:lnTo>
                  <a:pt x="861776" y="661077"/>
                </a:lnTo>
                <a:lnTo>
                  <a:pt x="860250" y="666804"/>
                </a:lnTo>
                <a:lnTo>
                  <a:pt x="858555" y="672532"/>
                </a:lnTo>
                <a:lnTo>
                  <a:pt x="855164" y="683659"/>
                </a:lnTo>
                <a:lnTo>
                  <a:pt x="851264" y="694786"/>
                </a:lnTo>
                <a:lnTo>
                  <a:pt x="846856" y="705750"/>
                </a:lnTo>
                <a:lnTo>
                  <a:pt x="842448" y="716550"/>
                </a:lnTo>
                <a:lnTo>
                  <a:pt x="837361" y="727187"/>
                </a:lnTo>
                <a:lnTo>
                  <a:pt x="831935" y="737496"/>
                </a:lnTo>
                <a:lnTo>
                  <a:pt x="826340" y="747805"/>
                </a:lnTo>
                <a:lnTo>
                  <a:pt x="820236" y="757787"/>
                </a:lnTo>
                <a:lnTo>
                  <a:pt x="820236" y="757951"/>
                </a:lnTo>
                <a:lnTo>
                  <a:pt x="820067" y="758114"/>
                </a:lnTo>
                <a:lnTo>
                  <a:pt x="820067" y="758278"/>
                </a:lnTo>
                <a:lnTo>
                  <a:pt x="819898" y="758606"/>
                </a:lnTo>
                <a:lnTo>
                  <a:pt x="815829" y="765642"/>
                </a:lnTo>
                <a:lnTo>
                  <a:pt x="811929" y="772678"/>
                </a:lnTo>
                <a:lnTo>
                  <a:pt x="807520" y="779387"/>
                </a:lnTo>
                <a:lnTo>
                  <a:pt x="803112" y="785933"/>
                </a:lnTo>
                <a:lnTo>
                  <a:pt x="798534" y="792478"/>
                </a:lnTo>
                <a:lnTo>
                  <a:pt x="793956" y="798860"/>
                </a:lnTo>
                <a:lnTo>
                  <a:pt x="784292" y="811624"/>
                </a:lnTo>
                <a:lnTo>
                  <a:pt x="774628" y="824224"/>
                </a:lnTo>
                <a:lnTo>
                  <a:pt x="764624" y="837152"/>
                </a:lnTo>
                <a:lnTo>
                  <a:pt x="759707" y="843697"/>
                </a:lnTo>
                <a:lnTo>
                  <a:pt x="755130" y="850570"/>
                </a:lnTo>
                <a:lnTo>
                  <a:pt x="750382" y="857443"/>
                </a:lnTo>
                <a:lnTo>
                  <a:pt x="745635" y="864480"/>
                </a:lnTo>
                <a:lnTo>
                  <a:pt x="741057" y="872007"/>
                </a:lnTo>
                <a:lnTo>
                  <a:pt x="736818" y="879698"/>
                </a:lnTo>
                <a:lnTo>
                  <a:pt x="732580" y="887552"/>
                </a:lnTo>
                <a:lnTo>
                  <a:pt x="728340" y="895734"/>
                </a:lnTo>
                <a:lnTo>
                  <a:pt x="724611" y="904407"/>
                </a:lnTo>
                <a:lnTo>
                  <a:pt x="720881" y="913407"/>
                </a:lnTo>
                <a:lnTo>
                  <a:pt x="717489" y="922898"/>
                </a:lnTo>
                <a:lnTo>
                  <a:pt x="714268" y="932717"/>
                </a:lnTo>
                <a:lnTo>
                  <a:pt x="711555" y="943026"/>
                </a:lnTo>
                <a:lnTo>
                  <a:pt x="710029" y="948426"/>
                </a:lnTo>
                <a:lnTo>
                  <a:pt x="708842" y="953826"/>
                </a:lnTo>
                <a:lnTo>
                  <a:pt x="707655" y="959390"/>
                </a:lnTo>
                <a:lnTo>
                  <a:pt x="706638" y="965281"/>
                </a:lnTo>
                <a:lnTo>
                  <a:pt x="705621" y="971171"/>
                </a:lnTo>
                <a:lnTo>
                  <a:pt x="704603" y="977226"/>
                </a:lnTo>
                <a:lnTo>
                  <a:pt x="703586" y="983281"/>
                </a:lnTo>
                <a:lnTo>
                  <a:pt x="702908" y="989663"/>
                </a:lnTo>
                <a:lnTo>
                  <a:pt x="702230" y="996208"/>
                </a:lnTo>
                <a:lnTo>
                  <a:pt x="701721" y="1002754"/>
                </a:lnTo>
                <a:lnTo>
                  <a:pt x="701382" y="1009626"/>
                </a:lnTo>
                <a:lnTo>
                  <a:pt x="700873" y="1016499"/>
                </a:lnTo>
                <a:lnTo>
                  <a:pt x="700704" y="1023863"/>
                </a:lnTo>
                <a:lnTo>
                  <a:pt x="700534" y="1031063"/>
                </a:lnTo>
                <a:lnTo>
                  <a:pt x="700365" y="1033845"/>
                </a:lnTo>
                <a:lnTo>
                  <a:pt x="699856" y="1036791"/>
                </a:lnTo>
                <a:lnTo>
                  <a:pt x="699178" y="1039572"/>
                </a:lnTo>
                <a:lnTo>
                  <a:pt x="698161" y="1042354"/>
                </a:lnTo>
                <a:lnTo>
                  <a:pt x="696804" y="1044645"/>
                </a:lnTo>
                <a:lnTo>
                  <a:pt x="695279" y="1047100"/>
                </a:lnTo>
                <a:lnTo>
                  <a:pt x="693583" y="1049391"/>
                </a:lnTo>
                <a:lnTo>
                  <a:pt x="691548" y="1051354"/>
                </a:lnTo>
                <a:lnTo>
                  <a:pt x="689514" y="1053154"/>
                </a:lnTo>
                <a:lnTo>
                  <a:pt x="687310" y="1054954"/>
                </a:lnTo>
                <a:lnTo>
                  <a:pt x="684766" y="1056264"/>
                </a:lnTo>
                <a:lnTo>
                  <a:pt x="682223" y="1057573"/>
                </a:lnTo>
                <a:lnTo>
                  <a:pt x="679510" y="1058391"/>
                </a:lnTo>
                <a:lnTo>
                  <a:pt x="676628" y="1059209"/>
                </a:lnTo>
                <a:lnTo>
                  <a:pt x="673746" y="1059700"/>
                </a:lnTo>
                <a:lnTo>
                  <a:pt x="670524" y="1059864"/>
                </a:lnTo>
                <a:lnTo>
                  <a:pt x="509791" y="1059864"/>
                </a:lnTo>
                <a:lnTo>
                  <a:pt x="348719" y="1059864"/>
                </a:lnTo>
                <a:lnTo>
                  <a:pt x="345498" y="1059700"/>
                </a:lnTo>
                <a:lnTo>
                  <a:pt x="342615" y="1059209"/>
                </a:lnTo>
                <a:lnTo>
                  <a:pt x="339733" y="1058391"/>
                </a:lnTo>
                <a:lnTo>
                  <a:pt x="337020" y="1057573"/>
                </a:lnTo>
                <a:lnTo>
                  <a:pt x="334477" y="1056264"/>
                </a:lnTo>
                <a:lnTo>
                  <a:pt x="331934" y="1054954"/>
                </a:lnTo>
                <a:lnTo>
                  <a:pt x="329729" y="1053154"/>
                </a:lnTo>
                <a:lnTo>
                  <a:pt x="327525" y="1051354"/>
                </a:lnTo>
                <a:lnTo>
                  <a:pt x="325660" y="1049391"/>
                </a:lnTo>
                <a:lnTo>
                  <a:pt x="323965" y="1047100"/>
                </a:lnTo>
                <a:lnTo>
                  <a:pt x="322438" y="1044809"/>
                </a:lnTo>
                <a:lnTo>
                  <a:pt x="321082" y="1042354"/>
                </a:lnTo>
                <a:lnTo>
                  <a:pt x="320065" y="1039572"/>
                </a:lnTo>
                <a:lnTo>
                  <a:pt x="319387" y="1036954"/>
                </a:lnTo>
                <a:lnTo>
                  <a:pt x="318878" y="1034009"/>
                </a:lnTo>
                <a:lnTo>
                  <a:pt x="318708" y="1031063"/>
                </a:lnTo>
                <a:lnTo>
                  <a:pt x="318539" y="1023863"/>
                </a:lnTo>
                <a:lnTo>
                  <a:pt x="318369" y="1016499"/>
                </a:lnTo>
                <a:lnTo>
                  <a:pt x="318031" y="1009626"/>
                </a:lnTo>
                <a:lnTo>
                  <a:pt x="317522" y="1002754"/>
                </a:lnTo>
                <a:lnTo>
                  <a:pt x="317013" y="996208"/>
                </a:lnTo>
                <a:lnTo>
                  <a:pt x="316335" y="989663"/>
                </a:lnTo>
                <a:lnTo>
                  <a:pt x="315656" y="983281"/>
                </a:lnTo>
                <a:lnTo>
                  <a:pt x="314639" y="977226"/>
                </a:lnTo>
                <a:lnTo>
                  <a:pt x="313622" y="971171"/>
                </a:lnTo>
                <a:lnTo>
                  <a:pt x="312774" y="965281"/>
                </a:lnTo>
                <a:lnTo>
                  <a:pt x="311587" y="959553"/>
                </a:lnTo>
                <a:lnTo>
                  <a:pt x="310401" y="953826"/>
                </a:lnTo>
                <a:lnTo>
                  <a:pt x="309214" y="948426"/>
                </a:lnTo>
                <a:lnTo>
                  <a:pt x="307857" y="943026"/>
                </a:lnTo>
                <a:lnTo>
                  <a:pt x="304975" y="932717"/>
                </a:lnTo>
                <a:lnTo>
                  <a:pt x="301753" y="922898"/>
                </a:lnTo>
                <a:lnTo>
                  <a:pt x="298363" y="913407"/>
                </a:lnTo>
                <a:lnTo>
                  <a:pt x="294633" y="904407"/>
                </a:lnTo>
                <a:lnTo>
                  <a:pt x="290902" y="895734"/>
                </a:lnTo>
                <a:lnTo>
                  <a:pt x="286833" y="887552"/>
                </a:lnTo>
                <a:lnTo>
                  <a:pt x="282425" y="879698"/>
                </a:lnTo>
                <a:lnTo>
                  <a:pt x="278186" y="872007"/>
                </a:lnTo>
                <a:lnTo>
                  <a:pt x="273608" y="864480"/>
                </a:lnTo>
                <a:lnTo>
                  <a:pt x="268861" y="857443"/>
                </a:lnTo>
                <a:lnTo>
                  <a:pt x="264114" y="850570"/>
                </a:lnTo>
                <a:lnTo>
                  <a:pt x="259536" y="843697"/>
                </a:lnTo>
                <a:lnTo>
                  <a:pt x="254619" y="837152"/>
                </a:lnTo>
                <a:lnTo>
                  <a:pt x="244785" y="824224"/>
                </a:lnTo>
                <a:lnTo>
                  <a:pt x="234951" y="811624"/>
                </a:lnTo>
                <a:lnTo>
                  <a:pt x="225287" y="798860"/>
                </a:lnTo>
                <a:lnTo>
                  <a:pt x="220709" y="792478"/>
                </a:lnTo>
                <a:lnTo>
                  <a:pt x="216131" y="785933"/>
                </a:lnTo>
                <a:lnTo>
                  <a:pt x="211722" y="779387"/>
                </a:lnTo>
                <a:lnTo>
                  <a:pt x="207315" y="772678"/>
                </a:lnTo>
                <a:lnTo>
                  <a:pt x="203415" y="765642"/>
                </a:lnTo>
                <a:lnTo>
                  <a:pt x="199346" y="758606"/>
                </a:lnTo>
                <a:lnTo>
                  <a:pt x="199176" y="758278"/>
                </a:lnTo>
                <a:lnTo>
                  <a:pt x="199006" y="758114"/>
                </a:lnTo>
                <a:lnTo>
                  <a:pt x="199176" y="758114"/>
                </a:lnTo>
                <a:lnTo>
                  <a:pt x="199176" y="757951"/>
                </a:lnTo>
                <a:lnTo>
                  <a:pt x="199006" y="757787"/>
                </a:lnTo>
                <a:lnTo>
                  <a:pt x="192903" y="747805"/>
                </a:lnTo>
                <a:lnTo>
                  <a:pt x="187307" y="737496"/>
                </a:lnTo>
                <a:lnTo>
                  <a:pt x="181882" y="727187"/>
                </a:lnTo>
                <a:lnTo>
                  <a:pt x="176796" y="716550"/>
                </a:lnTo>
                <a:lnTo>
                  <a:pt x="172387" y="705750"/>
                </a:lnTo>
                <a:lnTo>
                  <a:pt x="167979" y="694786"/>
                </a:lnTo>
                <a:lnTo>
                  <a:pt x="164079" y="683659"/>
                </a:lnTo>
                <a:lnTo>
                  <a:pt x="160688" y="672532"/>
                </a:lnTo>
                <a:lnTo>
                  <a:pt x="158993" y="666804"/>
                </a:lnTo>
                <a:lnTo>
                  <a:pt x="157467" y="661077"/>
                </a:lnTo>
                <a:lnTo>
                  <a:pt x="156110" y="655350"/>
                </a:lnTo>
                <a:lnTo>
                  <a:pt x="154754" y="649459"/>
                </a:lnTo>
                <a:lnTo>
                  <a:pt x="153567" y="643567"/>
                </a:lnTo>
                <a:lnTo>
                  <a:pt x="152550" y="637677"/>
                </a:lnTo>
                <a:lnTo>
                  <a:pt x="151363" y="631786"/>
                </a:lnTo>
                <a:lnTo>
                  <a:pt x="150515" y="625895"/>
                </a:lnTo>
                <a:lnTo>
                  <a:pt x="149668" y="619840"/>
                </a:lnTo>
                <a:lnTo>
                  <a:pt x="148989" y="613949"/>
                </a:lnTo>
                <a:lnTo>
                  <a:pt x="148311" y="607895"/>
                </a:lnTo>
                <a:lnTo>
                  <a:pt x="147972" y="601676"/>
                </a:lnTo>
                <a:lnTo>
                  <a:pt x="147463" y="595622"/>
                </a:lnTo>
                <a:lnTo>
                  <a:pt x="147294" y="589567"/>
                </a:lnTo>
                <a:lnTo>
                  <a:pt x="147124" y="583349"/>
                </a:lnTo>
                <a:lnTo>
                  <a:pt x="147124" y="577131"/>
                </a:lnTo>
                <a:lnTo>
                  <a:pt x="147124" y="568130"/>
                </a:lnTo>
                <a:lnTo>
                  <a:pt x="147463" y="559130"/>
                </a:lnTo>
                <a:lnTo>
                  <a:pt x="148141" y="550130"/>
                </a:lnTo>
                <a:lnTo>
                  <a:pt x="148820" y="541457"/>
                </a:lnTo>
                <a:lnTo>
                  <a:pt x="149837" y="532457"/>
                </a:lnTo>
                <a:lnTo>
                  <a:pt x="151193" y="523948"/>
                </a:lnTo>
                <a:lnTo>
                  <a:pt x="152719" y="515275"/>
                </a:lnTo>
                <a:lnTo>
                  <a:pt x="154415" y="506603"/>
                </a:lnTo>
                <a:lnTo>
                  <a:pt x="156280" y="498093"/>
                </a:lnTo>
                <a:lnTo>
                  <a:pt x="158484" y="489584"/>
                </a:lnTo>
                <a:lnTo>
                  <a:pt x="160858" y="481402"/>
                </a:lnTo>
                <a:lnTo>
                  <a:pt x="163232" y="473220"/>
                </a:lnTo>
                <a:lnTo>
                  <a:pt x="166114" y="464875"/>
                </a:lnTo>
                <a:lnTo>
                  <a:pt x="168996" y="456857"/>
                </a:lnTo>
                <a:lnTo>
                  <a:pt x="172218" y="448838"/>
                </a:lnTo>
                <a:lnTo>
                  <a:pt x="175439" y="440820"/>
                </a:lnTo>
                <a:lnTo>
                  <a:pt x="179000" y="433129"/>
                </a:lnTo>
                <a:lnTo>
                  <a:pt x="182730" y="425438"/>
                </a:lnTo>
                <a:lnTo>
                  <a:pt x="186629" y="417911"/>
                </a:lnTo>
                <a:lnTo>
                  <a:pt x="190868" y="410383"/>
                </a:lnTo>
                <a:lnTo>
                  <a:pt x="194937" y="403020"/>
                </a:lnTo>
                <a:lnTo>
                  <a:pt x="199515" y="395655"/>
                </a:lnTo>
                <a:lnTo>
                  <a:pt x="204093" y="388619"/>
                </a:lnTo>
                <a:lnTo>
                  <a:pt x="209010" y="381583"/>
                </a:lnTo>
                <a:lnTo>
                  <a:pt x="213757" y="374546"/>
                </a:lnTo>
                <a:lnTo>
                  <a:pt x="219013" y="367673"/>
                </a:lnTo>
                <a:lnTo>
                  <a:pt x="224269" y="361128"/>
                </a:lnTo>
                <a:lnTo>
                  <a:pt x="229865" y="354582"/>
                </a:lnTo>
                <a:lnTo>
                  <a:pt x="235460" y="348200"/>
                </a:lnTo>
                <a:lnTo>
                  <a:pt x="241224" y="341818"/>
                </a:lnTo>
                <a:lnTo>
                  <a:pt x="247158" y="335764"/>
                </a:lnTo>
                <a:lnTo>
                  <a:pt x="253262" y="329710"/>
                </a:lnTo>
                <a:lnTo>
                  <a:pt x="259536" y="323818"/>
                </a:lnTo>
                <a:lnTo>
                  <a:pt x="265809" y="318091"/>
                </a:lnTo>
                <a:lnTo>
                  <a:pt x="272421" y="312528"/>
                </a:lnTo>
                <a:lnTo>
                  <a:pt x="279034" y="307127"/>
                </a:lnTo>
                <a:lnTo>
                  <a:pt x="285816" y="301727"/>
                </a:lnTo>
                <a:lnTo>
                  <a:pt x="292598" y="296818"/>
                </a:lnTo>
                <a:lnTo>
                  <a:pt x="299719" y="291745"/>
                </a:lnTo>
                <a:lnTo>
                  <a:pt x="306840" y="287000"/>
                </a:lnTo>
                <a:lnTo>
                  <a:pt x="314131" y="282254"/>
                </a:lnTo>
                <a:lnTo>
                  <a:pt x="321591" y="277836"/>
                </a:lnTo>
                <a:lnTo>
                  <a:pt x="329221" y="273581"/>
                </a:lnTo>
                <a:lnTo>
                  <a:pt x="336850" y="269491"/>
                </a:lnTo>
                <a:lnTo>
                  <a:pt x="344480" y="265400"/>
                </a:lnTo>
                <a:lnTo>
                  <a:pt x="352280" y="261799"/>
                </a:lnTo>
                <a:lnTo>
                  <a:pt x="360418" y="258036"/>
                </a:lnTo>
                <a:lnTo>
                  <a:pt x="368556" y="254763"/>
                </a:lnTo>
                <a:lnTo>
                  <a:pt x="376695" y="251490"/>
                </a:lnTo>
                <a:lnTo>
                  <a:pt x="385002" y="248545"/>
                </a:lnTo>
                <a:lnTo>
                  <a:pt x="393310" y="245599"/>
                </a:lnTo>
                <a:lnTo>
                  <a:pt x="401788" y="242981"/>
                </a:lnTo>
                <a:lnTo>
                  <a:pt x="410435" y="240363"/>
                </a:lnTo>
                <a:lnTo>
                  <a:pt x="418913" y="238235"/>
                </a:lnTo>
                <a:lnTo>
                  <a:pt x="427729" y="236272"/>
                </a:lnTo>
                <a:lnTo>
                  <a:pt x="436546" y="234308"/>
                </a:lnTo>
                <a:lnTo>
                  <a:pt x="445362" y="232672"/>
                </a:lnTo>
                <a:lnTo>
                  <a:pt x="454518" y="231199"/>
                </a:lnTo>
                <a:lnTo>
                  <a:pt x="463504" y="229890"/>
                </a:lnTo>
                <a:lnTo>
                  <a:pt x="472660" y="228908"/>
                </a:lnTo>
                <a:lnTo>
                  <a:pt x="481646" y="228254"/>
                </a:lnTo>
                <a:lnTo>
                  <a:pt x="490971" y="227599"/>
                </a:lnTo>
                <a:lnTo>
                  <a:pt x="500296" y="227272"/>
                </a:lnTo>
                <a:close/>
                <a:moveTo>
                  <a:pt x="484237" y="0"/>
                </a:moveTo>
                <a:lnTo>
                  <a:pt x="530988" y="0"/>
                </a:lnTo>
                <a:lnTo>
                  <a:pt x="530988" y="117095"/>
                </a:lnTo>
                <a:lnTo>
                  <a:pt x="484237" y="117095"/>
                </a:lnTo>
                <a:close/>
              </a:path>
            </a:pathLst>
          </a:custGeom>
          <a:solidFill>
            <a:srgbClr val="4F81B8"/>
          </a:solidFill>
          <a:ln>
            <a:noFill/>
          </a:ln>
        </p:spPr>
        <p:txBody>
          <a:bodyPr lIns="0" tIns="0" rIns="0" bIns="0"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altLang="zh-CN" sz="2100" b="1">
                <a:solidFill>
                  <a:srgbClr val="FFFFFF"/>
                </a:solidFill>
              </a:rPr>
              <a:t>02</a:t>
            </a:r>
            <a:endParaRPr lang="zh-CN" altLang="en-US" sz="2100" b="1">
              <a:solidFill>
                <a:srgbClr val="FFFFFF"/>
              </a:solidFill>
            </a:endParaRPr>
          </a:p>
        </p:txBody>
      </p:sp>
      <p:sp>
        <p:nvSpPr>
          <p:cNvPr id="35" name="KSO_Shape"/>
          <p:cNvSpPr/>
          <p:nvPr/>
        </p:nvSpPr>
        <p:spPr bwMode="auto">
          <a:xfrm>
            <a:off x="5712958" y="2448948"/>
            <a:ext cx="1905000" cy="1651000"/>
          </a:xfrm>
          <a:custGeom>
            <a:gdLst>
              <a:gd name="T0" fmla="*/ 1905000 w 1360"/>
              <a:gd name="T1" fmla="*/ 65651 h 1358"/>
              <a:gd name="T2" fmla="*/ 1703294 w 1360"/>
              <a:gd name="T3" fmla="*/ 205463 h 1358"/>
              <a:gd name="T4" fmla="*/ 1507191 w 1360"/>
              <a:gd name="T5" fmla="*/ 363512 h 1358"/>
              <a:gd name="T6" fmla="*/ 1318092 w 1360"/>
              <a:gd name="T7" fmla="*/ 538581 h 1358"/>
              <a:gd name="T8" fmla="*/ 1138798 w 1360"/>
              <a:gd name="T9" fmla="*/ 731887 h 1358"/>
              <a:gd name="T10" fmla="*/ 970710 w 1360"/>
              <a:gd name="T11" fmla="*/ 930055 h 1358"/>
              <a:gd name="T12" fmla="*/ 832037 w 1360"/>
              <a:gd name="T13" fmla="*/ 1130655 h 1358"/>
              <a:gd name="T14" fmla="*/ 715776 w 1360"/>
              <a:gd name="T15" fmla="*/ 1326392 h 1358"/>
              <a:gd name="T16" fmla="*/ 624728 w 1360"/>
              <a:gd name="T17" fmla="*/ 1520914 h 1358"/>
              <a:gd name="T18" fmla="*/ 525276 w 1360"/>
              <a:gd name="T19" fmla="*/ 1580486 h 1358"/>
              <a:gd name="T20" fmla="*/ 455239 w 1360"/>
              <a:gd name="T21" fmla="*/ 1627901 h 1358"/>
              <a:gd name="T22" fmla="*/ 417419 w 1360"/>
              <a:gd name="T23" fmla="*/ 1625469 h 1358"/>
              <a:gd name="T24" fmla="*/ 390805 w 1360"/>
              <a:gd name="T25" fmla="*/ 1551308 h 1358"/>
              <a:gd name="T26" fmla="*/ 336176 w 1360"/>
              <a:gd name="T27" fmla="*/ 1432163 h 1358"/>
              <a:gd name="T28" fmla="*/ 285750 w 1360"/>
              <a:gd name="T29" fmla="*/ 1322745 h 1358"/>
              <a:gd name="T30" fmla="*/ 239526 w 1360"/>
              <a:gd name="T31" fmla="*/ 1231563 h 1358"/>
              <a:gd name="T32" fmla="*/ 196103 w 1360"/>
              <a:gd name="T33" fmla="*/ 1158618 h 1358"/>
              <a:gd name="T34" fmla="*/ 155482 w 1360"/>
              <a:gd name="T35" fmla="*/ 1102693 h 1358"/>
              <a:gd name="T36" fmla="*/ 120463 w 1360"/>
              <a:gd name="T37" fmla="*/ 1061357 h 1358"/>
              <a:gd name="T38" fmla="*/ 81243 w 1360"/>
              <a:gd name="T39" fmla="*/ 1030963 h 1358"/>
              <a:gd name="T40" fmla="*/ 40621 w 1360"/>
              <a:gd name="T41" fmla="*/ 1011511 h 1358"/>
              <a:gd name="T42" fmla="*/ 0 w 1360"/>
              <a:gd name="T43" fmla="*/ 1003001 h 1358"/>
              <a:gd name="T44" fmla="*/ 53228 w 1360"/>
              <a:gd name="T45" fmla="*/ 960449 h 1358"/>
              <a:gd name="T46" fmla="*/ 107857 w 1360"/>
              <a:gd name="T47" fmla="*/ 930055 h 1358"/>
              <a:gd name="T48" fmla="*/ 152680 w 1360"/>
              <a:gd name="T49" fmla="*/ 914250 h 1358"/>
              <a:gd name="T50" fmla="*/ 198904 w 1360"/>
              <a:gd name="T51" fmla="*/ 906956 h 1358"/>
              <a:gd name="T52" fmla="*/ 257735 w 1360"/>
              <a:gd name="T53" fmla="*/ 925192 h 1358"/>
              <a:gd name="T54" fmla="*/ 323570 w 1360"/>
              <a:gd name="T55" fmla="*/ 979901 h 1358"/>
              <a:gd name="T56" fmla="*/ 388004 w 1360"/>
              <a:gd name="T57" fmla="*/ 1067436 h 1358"/>
              <a:gd name="T58" fmla="*/ 458040 w 1360"/>
              <a:gd name="T59" fmla="*/ 1191443 h 1358"/>
              <a:gd name="T60" fmla="*/ 572901 w 1360"/>
              <a:gd name="T61" fmla="*/ 1193875 h 1358"/>
              <a:gd name="T62" fmla="*/ 710173 w 1360"/>
              <a:gd name="T63" fmla="*/ 1000569 h 1358"/>
              <a:gd name="T64" fmla="*/ 861452 w 1360"/>
              <a:gd name="T65" fmla="*/ 813342 h 1358"/>
              <a:gd name="T66" fmla="*/ 1025338 w 1360"/>
              <a:gd name="T67" fmla="*/ 637057 h 1358"/>
              <a:gd name="T68" fmla="*/ 1203232 w 1360"/>
              <a:gd name="T69" fmla="*/ 468067 h 1358"/>
              <a:gd name="T70" fmla="*/ 1385327 w 1360"/>
              <a:gd name="T71" fmla="*/ 314881 h 1358"/>
              <a:gd name="T72" fmla="*/ 1574426 w 1360"/>
              <a:gd name="T73" fmla="*/ 175069 h 1358"/>
              <a:gd name="T74" fmla="*/ 1764926 w 1360"/>
              <a:gd name="T75" fmla="*/ 53493 h 1358"/>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360" h="1358">
                <a:moveTo>
                  <a:pt x="1331" y="0"/>
                </a:moveTo>
                <a:lnTo>
                  <a:pt x="1360" y="54"/>
                </a:lnTo>
                <a:lnTo>
                  <a:pt x="1287" y="109"/>
                </a:lnTo>
                <a:lnTo>
                  <a:pt x="1216" y="169"/>
                </a:lnTo>
                <a:lnTo>
                  <a:pt x="1145" y="232"/>
                </a:lnTo>
                <a:lnTo>
                  <a:pt x="1076" y="299"/>
                </a:lnTo>
                <a:lnTo>
                  <a:pt x="1007" y="368"/>
                </a:lnTo>
                <a:lnTo>
                  <a:pt x="941" y="443"/>
                </a:lnTo>
                <a:lnTo>
                  <a:pt x="876" y="520"/>
                </a:lnTo>
                <a:lnTo>
                  <a:pt x="813" y="602"/>
                </a:lnTo>
                <a:lnTo>
                  <a:pt x="751" y="685"/>
                </a:lnTo>
                <a:lnTo>
                  <a:pt x="693" y="765"/>
                </a:lnTo>
                <a:lnTo>
                  <a:pt x="642" y="848"/>
                </a:lnTo>
                <a:lnTo>
                  <a:pt x="594" y="930"/>
                </a:lnTo>
                <a:lnTo>
                  <a:pt x="551" y="1011"/>
                </a:lnTo>
                <a:lnTo>
                  <a:pt x="511" y="1091"/>
                </a:lnTo>
                <a:lnTo>
                  <a:pt x="476" y="1172"/>
                </a:lnTo>
                <a:lnTo>
                  <a:pt x="446" y="1251"/>
                </a:lnTo>
                <a:lnTo>
                  <a:pt x="401" y="1281"/>
                </a:lnTo>
                <a:lnTo>
                  <a:pt x="375" y="1300"/>
                </a:lnTo>
                <a:lnTo>
                  <a:pt x="348" y="1320"/>
                </a:lnTo>
                <a:lnTo>
                  <a:pt x="325" y="1339"/>
                </a:lnTo>
                <a:lnTo>
                  <a:pt x="304" y="1358"/>
                </a:lnTo>
                <a:lnTo>
                  <a:pt x="298" y="1337"/>
                </a:lnTo>
                <a:lnTo>
                  <a:pt x="290" y="1310"/>
                </a:lnTo>
                <a:lnTo>
                  <a:pt x="279" y="1276"/>
                </a:lnTo>
                <a:lnTo>
                  <a:pt x="263" y="1237"/>
                </a:lnTo>
                <a:lnTo>
                  <a:pt x="240" y="1178"/>
                </a:lnTo>
                <a:lnTo>
                  <a:pt x="221" y="1132"/>
                </a:lnTo>
                <a:lnTo>
                  <a:pt x="204" y="1088"/>
                </a:lnTo>
                <a:lnTo>
                  <a:pt x="186" y="1049"/>
                </a:lnTo>
                <a:lnTo>
                  <a:pt x="171" y="1013"/>
                </a:lnTo>
                <a:lnTo>
                  <a:pt x="156" y="982"/>
                </a:lnTo>
                <a:lnTo>
                  <a:pt x="140" y="953"/>
                </a:lnTo>
                <a:lnTo>
                  <a:pt x="125" y="928"/>
                </a:lnTo>
                <a:lnTo>
                  <a:pt x="111" y="907"/>
                </a:lnTo>
                <a:lnTo>
                  <a:pt x="100" y="890"/>
                </a:lnTo>
                <a:lnTo>
                  <a:pt x="86" y="873"/>
                </a:lnTo>
                <a:lnTo>
                  <a:pt x="71" y="859"/>
                </a:lnTo>
                <a:lnTo>
                  <a:pt x="58" y="848"/>
                </a:lnTo>
                <a:lnTo>
                  <a:pt x="44" y="838"/>
                </a:lnTo>
                <a:lnTo>
                  <a:pt x="29" y="832"/>
                </a:lnTo>
                <a:lnTo>
                  <a:pt x="15" y="827"/>
                </a:lnTo>
                <a:lnTo>
                  <a:pt x="0" y="825"/>
                </a:lnTo>
                <a:lnTo>
                  <a:pt x="19" y="806"/>
                </a:lnTo>
                <a:lnTo>
                  <a:pt x="38" y="790"/>
                </a:lnTo>
                <a:lnTo>
                  <a:pt x="58" y="777"/>
                </a:lnTo>
                <a:lnTo>
                  <a:pt x="77" y="765"/>
                </a:lnTo>
                <a:lnTo>
                  <a:pt x="94" y="758"/>
                </a:lnTo>
                <a:lnTo>
                  <a:pt x="109" y="752"/>
                </a:lnTo>
                <a:lnTo>
                  <a:pt x="127" y="748"/>
                </a:lnTo>
                <a:lnTo>
                  <a:pt x="142" y="746"/>
                </a:lnTo>
                <a:lnTo>
                  <a:pt x="163" y="750"/>
                </a:lnTo>
                <a:lnTo>
                  <a:pt x="184" y="761"/>
                </a:lnTo>
                <a:lnTo>
                  <a:pt x="207" y="779"/>
                </a:lnTo>
                <a:lnTo>
                  <a:pt x="231" y="806"/>
                </a:lnTo>
                <a:lnTo>
                  <a:pt x="254" y="838"/>
                </a:lnTo>
                <a:lnTo>
                  <a:pt x="277" y="878"/>
                </a:lnTo>
                <a:lnTo>
                  <a:pt x="302" y="924"/>
                </a:lnTo>
                <a:lnTo>
                  <a:pt x="327" y="980"/>
                </a:lnTo>
                <a:lnTo>
                  <a:pt x="363" y="1063"/>
                </a:lnTo>
                <a:lnTo>
                  <a:pt x="409" y="982"/>
                </a:lnTo>
                <a:lnTo>
                  <a:pt x="457" y="901"/>
                </a:lnTo>
                <a:lnTo>
                  <a:pt x="507" y="823"/>
                </a:lnTo>
                <a:lnTo>
                  <a:pt x="561" y="744"/>
                </a:lnTo>
                <a:lnTo>
                  <a:pt x="615" y="669"/>
                </a:lnTo>
                <a:lnTo>
                  <a:pt x="672" y="596"/>
                </a:lnTo>
                <a:lnTo>
                  <a:pt x="732" y="524"/>
                </a:lnTo>
                <a:lnTo>
                  <a:pt x="795" y="453"/>
                </a:lnTo>
                <a:lnTo>
                  <a:pt x="859" y="385"/>
                </a:lnTo>
                <a:lnTo>
                  <a:pt x="924" y="320"/>
                </a:lnTo>
                <a:lnTo>
                  <a:pt x="989" y="259"/>
                </a:lnTo>
                <a:lnTo>
                  <a:pt x="1055" y="199"/>
                </a:lnTo>
                <a:lnTo>
                  <a:pt x="1124" y="144"/>
                </a:lnTo>
                <a:lnTo>
                  <a:pt x="1191" y="92"/>
                </a:lnTo>
                <a:lnTo>
                  <a:pt x="1260" y="44"/>
                </a:lnTo>
                <a:lnTo>
                  <a:pt x="1331" y="0"/>
                </a:lnTo>
                <a:close/>
              </a:path>
            </a:pathLst>
          </a:custGeom>
          <a:solidFill>
            <a:srgbClr val="F5B17B"/>
          </a:solidFill>
          <a:ln>
            <a:noFill/>
          </a:ln>
        </p:spPr>
        <p:txBody>
          <a:bodyPr lIns="68580" tIns="34290" rIns="68580" bIns="34290" anchor="ctr"/>
          <a:lstStyle>
            <a:defPPr>
              <a:defRPr lang="zh-CN"/>
            </a:defPPr>
            <a:lvl1pPr marL="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5pPr>
            <a:lvl6pPr marL="2286000" algn="l" defTabSz="914400" rtl="0" eaLnBrk="1" latinLnBrk="0" hangingPunct="1">
              <a:defRPr sz="1800" kern="1200">
                <a:solidFill>
                  <a:schemeClr val="tx1"/>
                </a:solidFill>
                <a:latin typeface="Calibri"/>
                <a:ea typeface="宋体" panose="02010600030101010101" pitchFamily="2" charset="-122"/>
                <a:cs typeface="+mn-cs"/>
              </a:defRPr>
            </a:lvl6pPr>
            <a:lvl7pPr marL="2743200" algn="l" defTabSz="914400" rtl="0" eaLnBrk="1" latinLnBrk="0" hangingPunct="1">
              <a:defRPr sz="1800" kern="1200">
                <a:solidFill>
                  <a:schemeClr val="tx1"/>
                </a:solidFill>
                <a:latin typeface="Calibri"/>
                <a:ea typeface="宋体" panose="02010600030101010101" pitchFamily="2" charset="-122"/>
                <a:cs typeface="+mn-cs"/>
              </a:defRPr>
            </a:lvl7pPr>
            <a:lvl8pPr marL="3200400" algn="l" defTabSz="914400" rtl="0" eaLnBrk="1" latinLnBrk="0" hangingPunct="1">
              <a:defRPr sz="1800" kern="1200">
                <a:solidFill>
                  <a:schemeClr val="tx1"/>
                </a:solidFill>
                <a:latin typeface="Calibri"/>
                <a:ea typeface="宋体" panose="02010600030101010101" pitchFamily="2" charset="-122"/>
                <a:cs typeface="+mn-cs"/>
              </a:defRPr>
            </a:lvl8pPr>
            <a:lvl9pPr marL="3657600" algn="l" defTabSz="914400" rtl="0" eaLnBrk="1" latinLnBrk="0" hangingPunct="1">
              <a:defRPr sz="1800" kern="1200">
                <a:solidFill>
                  <a:schemeClr val="tx1"/>
                </a:solidFill>
                <a:latin typeface="Calibri"/>
                <a:ea typeface="宋体" panose="02010600030101010101" pitchFamily="2" charset="-122"/>
                <a:cs typeface="+mn-cs"/>
              </a:defRPr>
            </a:lvl9pPr>
          </a:lstStyle>
          <a:p>
            <a:endParaRPr lang="zh-CN" altLang="en-US"/>
          </a:p>
        </p:txBody>
      </p:sp>
      <p:sp>
        <p:nvSpPr>
          <p:cNvPr id="34" name="MH_SubTitle_2"/>
          <p:cNvSpPr txBox="1"/>
          <p:nvPr>
            <p:custDataLst>
              <p:tags r:id="rId8"/>
            </p:custDataLst>
          </p:nvPr>
        </p:nvSpPr>
        <p:spPr>
          <a:xfrm>
            <a:off x="5724128" y="3120391"/>
            <a:ext cx="1497806" cy="387463"/>
          </a:xfrm>
          <a:prstGeom prst="rect">
            <a:avLst/>
          </a:prstGeom>
          <a:noFill/>
        </p:spPr>
        <p:txBody>
          <a:bodyPr lIns="0" tIns="0" rIns="0" bIns="0">
            <a:normAutofit/>
          </a:bodyPr>
          <a:lstStyle>
            <a:defPPr>
              <a:defRPr lang="zh-CN"/>
            </a:defPPr>
            <a:lvl1pPr marL="0" algn="l" defTabSz="914400" rtl="0" eaLnBrk="1" latinLnBrk="0" hangingPunct="1">
              <a:lnSpc>
                <a:spcPct val="130000"/>
              </a:lnSpc>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zh-CN" altLang="en-US" sz="1800" b="1">
                <a:solidFill>
                  <a:schemeClr val="accent1">
                    <a:lumMod val="75000"/>
                  </a:schemeClr>
                </a:solidFill>
                <a:latin typeface="微软雅黑" panose="020b0503020204020204" charset="-122"/>
                <a:ea typeface="微软雅黑" panose="020b0503020204020204" charset="-122"/>
              </a:rPr>
              <a:t>政治权力</a:t>
            </a:r>
            <a:endParaRPr lang="zh-CN" altLang="en-US" sz="1800" b="1">
              <a:solidFill>
                <a:schemeClr val="accent1">
                  <a:lumMod val="75000"/>
                </a:schemeClr>
              </a:solidFill>
              <a:latin typeface="微软雅黑" panose="020b0503020204020204" charset="-122"/>
              <a:ea typeface="微软雅黑" panose="020b0503020204020204"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pic>
        <p:nvPicPr>
          <p:cNvPr id="27" name="Picture 2" descr="F:\360云盘\漂亮羽箭.png"/>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tretch>
            <a:fillRect/>
          </a:stretch>
        </p:blipFill>
        <p:spPr bwMode="auto">
          <a:xfrm>
            <a:off x="801507" y="1048965"/>
            <a:ext cx="20836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4" name="组合 14"/>
          <p:cNvGrpSpPr/>
          <p:nvPr/>
        </p:nvGrpSpPr>
        <p:grpSpPr>
          <a:xfrm>
            <a:off x="7365761" y="-20242"/>
            <a:ext cx="1382330" cy="1225360"/>
            <a:chOff x="7824144" y="133503"/>
            <a:chExt cx="2160180" cy="2378039"/>
          </a:xfrm>
          <a:solidFill>
            <a:srgbClr val="4F81B8"/>
          </a:solidFill>
        </p:grpSpPr>
        <p:sp>
          <p:nvSpPr>
            <p:cNvPr id="35"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6"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7"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38"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第一节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税收的概念</a:t>
            </a:r>
            <a:endParaRPr lang="zh-CN" altLang="en-US" b="1">
              <a:solidFill>
                <a:schemeClr val="bg1"/>
              </a:solidFill>
              <a:latin typeface="微软雅黑" panose="020b0503020204020204" charset="-122"/>
              <a:ea typeface="微软雅黑" panose="020b0503020204020204" charset="-122"/>
              <a:cs typeface="+mn-ea"/>
            </a:endParaRPr>
          </a:p>
        </p:txBody>
      </p:sp>
      <p:sp>
        <p:nvSpPr>
          <p:cNvPr id="39" name="矩形 38"/>
          <p:cNvSpPr/>
          <p:nvPr/>
        </p:nvSpPr>
        <p:spPr>
          <a:xfrm>
            <a:off x="968896" y="944748"/>
            <a:ext cx="2190341" cy="377024"/>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a typeface="微软雅黑" panose="020b0503020204020204" charset="-122"/>
                <a:cs typeface="+mn-ea"/>
                <a:sym typeface="+mn-lt"/>
              </a:rPr>
              <a:t>（二）税收的特征</a:t>
            </a:r>
            <a:endParaRPr lang="zh-CN" altLang="en-US" sz="2000" b="1">
              <a:ea typeface="微软雅黑" panose="020b0503020204020204" charset="-122"/>
              <a:cs typeface="+mn-ea"/>
              <a:sym typeface="+mn-lt"/>
            </a:endParaRPr>
          </a:p>
        </p:txBody>
      </p:sp>
      <p:sp>
        <p:nvSpPr>
          <p:cNvPr id="41" name="矩形 40"/>
          <p:cNvSpPr/>
          <p:nvPr/>
        </p:nvSpPr>
        <p:spPr>
          <a:xfrm>
            <a:off x="699825" y="497309"/>
            <a:ext cx="2292933"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一、税收的含义</a:t>
            </a:r>
            <a:endParaRPr lang="zh-CN" altLang="en-US" sz="2400" b="1">
              <a:ea typeface="微软雅黑" panose="020b0503020204020204" charset="-122"/>
              <a:cs typeface="+mn-ea"/>
              <a:sym typeface="+mn-lt"/>
            </a:endParaRPr>
          </a:p>
        </p:txBody>
      </p:sp>
      <p:sp>
        <p:nvSpPr>
          <p:cNvPr id="42" name="椭圆 41"/>
          <p:cNvSpPr/>
          <p:nvPr/>
        </p:nvSpPr>
        <p:spPr bwMode="auto">
          <a:xfrm>
            <a:off x="3948404" y="3004175"/>
            <a:ext cx="1247191" cy="759061"/>
          </a:xfrm>
          <a:prstGeom prst="ellipse">
            <a:avLst/>
          </a:prstGeom>
          <a:solidFill>
            <a:schemeClr val="accent1">
              <a:lumMod val="40000"/>
              <a:lumOff val="60000"/>
            </a:schemeClr>
          </a:solidFill>
          <a:ln>
            <a:no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kumimoji="1" lang="zh-CN" altLang="en-US" b="1">
                <a:solidFill>
                  <a:srgbClr val="D96709"/>
                </a:solidFill>
                <a:latin typeface="微软雅黑" panose="020b0503020204020204" charset="-122"/>
                <a:ea typeface="微软雅黑" panose="020b0503020204020204" charset="-122"/>
                <a:cs typeface="+mn-ea"/>
                <a:sym typeface="+mn-lt"/>
              </a:rPr>
              <a:t>无偿性</a:t>
            </a:r>
            <a:endParaRPr kumimoji="1" lang="zh-CN" altLang="en-US" b="1">
              <a:solidFill>
                <a:srgbClr val="D96709"/>
              </a:solidFill>
              <a:latin typeface="微软雅黑" panose="020b0503020204020204" charset="-122"/>
              <a:ea typeface="微软雅黑" panose="020b0503020204020204" charset="-122"/>
              <a:cs typeface="+mn-ea"/>
              <a:sym typeface="+mn-lt"/>
            </a:endParaRPr>
          </a:p>
        </p:txBody>
      </p:sp>
      <p:sp>
        <p:nvSpPr>
          <p:cNvPr id="43" name="椭圆 42"/>
          <p:cNvSpPr/>
          <p:nvPr/>
        </p:nvSpPr>
        <p:spPr bwMode="auto">
          <a:xfrm>
            <a:off x="2123728" y="1694644"/>
            <a:ext cx="1247191" cy="759061"/>
          </a:xfrm>
          <a:prstGeom prst="ellipse">
            <a:avLst/>
          </a:prstGeom>
          <a:solidFill>
            <a:schemeClr val="accent1">
              <a:lumMod val="40000"/>
              <a:lumOff val="60000"/>
            </a:schemeClr>
          </a:solidFill>
          <a:ln>
            <a:no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kumimoji="1" lang="zh-CN" altLang="en-US" b="1">
                <a:solidFill>
                  <a:srgbClr val="D96709"/>
                </a:solidFill>
                <a:latin typeface="微软雅黑" panose="020b0503020204020204" charset="-122"/>
                <a:ea typeface="微软雅黑" panose="020b0503020204020204" charset="-122"/>
                <a:cs typeface="+mn-ea"/>
                <a:sym typeface="+mn-lt"/>
              </a:rPr>
              <a:t>强制性</a:t>
            </a:r>
            <a:endParaRPr kumimoji="1" lang="zh-CN" altLang="en-US" b="1">
              <a:solidFill>
                <a:srgbClr val="D96709"/>
              </a:solidFill>
              <a:latin typeface="微软雅黑" panose="020b0503020204020204" charset="-122"/>
              <a:ea typeface="微软雅黑" panose="020b0503020204020204" charset="-122"/>
              <a:cs typeface="+mn-ea"/>
              <a:sym typeface="+mn-lt"/>
            </a:endParaRPr>
          </a:p>
        </p:txBody>
      </p:sp>
      <p:sp>
        <p:nvSpPr>
          <p:cNvPr id="44" name="椭圆 43"/>
          <p:cNvSpPr/>
          <p:nvPr/>
        </p:nvSpPr>
        <p:spPr bwMode="auto">
          <a:xfrm>
            <a:off x="5773081" y="1721119"/>
            <a:ext cx="1247191" cy="759061"/>
          </a:xfrm>
          <a:prstGeom prst="ellipse">
            <a:avLst/>
          </a:prstGeom>
          <a:solidFill>
            <a:schemeClr val="accent1">
              <a:lumMod val="40000"/>
              <a:lumOff val="60000"/>
            </a:schemeClr>
          </a:solidFill>
          <a:ln>
            <a:no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kumimoji="1" lang="zh-CN" altLang="en-US" b="1">
                <a:solidFill>
                  <a:srgbClr val="D96709"/>
                </a:solidFill>
                <a:latin typeface="微软雅黑" panose="020b0503020204020204" charset="-122"/>
                <a:ea typeface="微软雅黑" panose="020b0503020204020204" charset="-122"/>
                <a:cs typeface="+mn-ea"/>
                <a:sym typeface="+mn-lt"/>
              </a:rPr>
              <a:t>固定性</a:t>
            </a:r>
            <a:endParaRPr kumimoji="1" lang="zh-CN" altLang="en-US" b="1">
              <a:solidFill>
                <a:srgbClr val="D96709"/>
              </a:solidFill>
              <a:latin typeface="微软雅黑" panose="020b0503020204020204" charset="-122"/>
              <a:ea typeface="微软雅黑" panose="020b0503020204020204" charset="-122"/>
              <a:cs typeface="+mn-ea"/>
              <a:sym typeface="+mn-lt"/>
            </a:endParaRPr>
          </a:p>
        </p:txBody>
      </p:sp>
      <p:pic>
        <p:nvPicPr>
          <p:cNvPr id="45" name="Picture 6"/>
          <p:cNvPicPr>
            <a:picLocks noChangeAspect="1" noChangeArrowheads="1"/>
          </p:cNvPicPr>
          <p:nvPr/>
        </p:nvPicPr>
        <p:blipFill>
          <a:blip r:embed="rId5">
            <a:grayscl/>
            <a:extLst>
              <a:ext uri="{28A0092B-C50C-407E-A947-70E740481C1C}">
                <a14:useLocalDpi xmlns:a14="http://schemas.microsoft.com/office/drawing/2010/main" val="0"/>
              </a:ext>
            </a:extLst>
          </a:blip>
          <a:stretch>
            <a:fillRect/>
          </a:stretch>
        </p:blipFill>
        <p:spPr bwMode="auto">
          <a:xfrm rot="1893795" flipV="1">
            <a:off x="2743433" y="2753296"/>
            <a:ext cx="1185350" cy="50175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6" name="Picture 6"/>
          <p:cNvPicPr>
            <a:picLocks noChangeAspect="1" noChangeArrowheads="1"/>
          </p:cNvPicPr>
          <p:nvPr/>
        </p:nvPicPr>
        <p:blipFill>
          <a:blip r:embed="rId5">
            <a:grayscl/>
            <a:extLst>
              <a:ext uri="{28A0092B-C50C-407E-A947-70E740481C1C}">
                <a14:useLocalDpi xmlns:a14="http://schemas.microsoft.com/office/drawing/2010/main" val="0"/>
              </a:ext>
            </a:extLst>
          </a:blip>
          <a:stretch>
            <a:fillRect/>
          </a:stretch>
        </p:blipFill>
        <p:spPr bwMode="auto">
          <a:xfrm rot="9259164">
            <a:off x="5212552" y="2720368"/>
            <a:ext cx="1240806" cy="5804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7" name="AutoShape 11"/>
          <p:cNvSpPr>
            <a:spLocks noChangeArrowheads="1"/>
          </p:cNvSpPr>
          <p:nvPr/>
        </p:nvSpPr>
        <p:spPr bwMode="auto">
          <a:xfrm>
            <a:off x="2303749" y="3991397"/>
            <a:ext cx="4509610" cy="591664"/>
          </a:xfrm>
          <a:prstGeom prst="bevel">
            <a:avLst>
              <a:gd name="adj" fmla="val 20227"/>
            </a:avLst>
          </a:prstGeom>
          <a:solidFill>
            <a:srgbClr val="CDD5E0"/>
          </a:solidFill>
          <a:ln>
            <a:no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endParaRPr lang="zh-CN" altLang="en-US" sz="2400" b="1">
              <a:solidFill>
                <a:srgbClr val="000000"/>
              </a:solidFill>
              <a:cs typeface="+mn-ea"/>
              <a:sym typeface="+mn-lt"/>
            </a:endParaRPr>
          </a:p>
        </p:txBody>
      </p:sp>
      <p:sp>
        <p:nvSpPr>
          <p:cNvPr id="48" name="矩形 47"/>
          <p:cNvSpPr/>
          <p:nvPr/>
        </p:nvSpPr>
        <p:spPr>
          <a:xfrm>
            <a:off x="2388729" y="4102563"/>
            <a:ext cx="4339650"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a:solidFill>
                  <a:srgbClr val="000000"/>
                </a:solidFill>
                <a:latin typeface="微软雅黑 Light" panose="020b0502040204020203" pitchFamily="34" charset="-122"/>
                <a:ea typeface="微软雅黑 Light" panose="020b0502040204020203" pitchFamily="34" charset="-122"/>
                <a:cs typeface="+mn-ea"/>
                <a:sym typeface="+mn-lt"/>
              </a:rPr>
              <a:t>税收区别于其他财政收入形式的</a:t>
            </a:r>
            <a:r>
              <a:rPr lang="zh-CN" altLang="en-US" b="1">
                <a:solidFill>
                  <a:srgbClr val="D96709"/>
                </a:solidFill>
                <a:latin typeface="微软雅黑" panose="020b0503020204020204" charset="-122"/>
                <a:ea typeface="微软雅黑" panose="020b0503020204020204" charset="-122"/>
                <a:cs typeface="+mn-ea"/>
                <a:sym typeface="+mn-lt"/>
              </a:rPr>
              <a:t>基本标志</a:t>
            </a:r>
            <a:endParaRPr lang="zh-CN" altLang="en-US" b="1">
              <a:solidFill>
                <a:srgbClr val="D96709"/>
              </a:solidFill>
              <a:latin typeface="微软雅黑" panose="020b0503020204020204" charset="-122"/>
              <a:ea typeface="微软雅黑" panose="020b0503020204020204" charset="-122"/>
              <a:cs typeface="+mn-ea"/>
              <a:sym typeface="+mn-lt"/>
            </a:endParaRPr>
          </a:p>
        </p:txBody>
      </p:sp>
      <p:sp>
        <p:nvSpPr>
          <p:cNvPr id="49" name="TextBox 5"/>
          <p:cNvSpPr txBox="1"/>
          <p:nvPr/>
        </p:nvSpPr>
        <p:spPr>
          <a:xfrm>
            <a:off x="4179853" y="2541487"/>
            <a:ext cx="78429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kumimoji="1" lang="zh-CN" altLang="en-US">
                <a:solidFill>
                  <a:srgbClr val="000000"/>
                </a:solidFill>
                <a:latin typeface="微软雅黑" panose="020b0503020204020204" charset="-122"/>
                <a:ea typeface="微软雅黑" panose="020b0503020204020204" charset="-122"/>
                <a:cs typeface="+mn-ea"/>
                <a:sym typeface="+mn-lt"/>
              </a:rPr>
              <a:t>核  心</a:t>
            </a:r>
            <a:endParaRPr kumimoji="1" lang="zh-CN" altLang="en-US">
              <a:solidFill>
                <a:srgbClr val="000000"/>
              </a:solidFill>
              <a:latin typeface="微软雅黑" panose="020b0503020204020204" charset="-122"/>
              <a:ea typeface="微软雅黑" panose="020b0503020204020204" charset="-122"/>
              <a:cs typeface="+mn-ea"/>
              <a:sym typeface="+mn-lt"/>
            </a:endParaRPr>
          </a:p>
        </p:txBody>
      </p:sp>
      <p:sp>
        <p:nvSpPr>
          <p:cNvPr id="50" name="TextBox 6"/>
          <p:cNvSpPr txBox="1"/>
          <p:nvPr/>
        </p:nvSpPr>
        <p:spPr>
          <a:xfrm>
            <a:off x="2758390" y="2761745"/>
            <a:ext cx="78429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kumimoji="1" lang="zh-CN" altLang="en-US">
                <a:solidFill>
                  <a:srgbClr val="000000"/>
                </a:solidFill>
                <a:latin typeface="微软雅黑" panose="020b0503020204020204" charset="-122"/>
                <a:ea typeface="微软雅黑" panose="020b0503020204020204" charset="-122"/>
                <a:cs typeface="+mn-ea"/>
                <a:sym typeface="+mn-lt"/>
              </a:rPr>
              <a:t>保  证</a:t>
            </a:r>
            <a:endParaRPr kumimoji="1" lang="zh-CN" altLang="en-US">
              <a:solidFill>
                <a:srgbClr val="000000"/>
              </a:solidFill>
              <a:latin typeface="微软雅黑" panose="020b0503020204020204" charset="-122"/>
              <a:ea typeface="微软雅黑" panose="020b0503020204020204" charset="-122"/>
              <a:cs typeface="+mn-ea"/>
              <a:sym typeface="+mn-lt"/>
            </a:endParaRPr>
          </a:p>
        </p:txBody>
      </p:sp>
      <p:sp>
        <p:nvSpPr>
          <p:cNvPr id="51" name="TextBox 39"/>
          <p:cNvSpPr txBox="1"/>
          <p:nvPr/>
        </p:nvSpPr>
        <p:spPr>
          <a:xfrm>
            <a:off x="5636407" y="2761745"/>
            <a:ext cx="78429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kumimoji="1" lang="zh-CN" altLang="en-US">
                <a:solidFill>
                  <a:srgbClr val="000000"/>
                </a:solidFill>
                <a:latin typeface="微软雅黑" panose="020b0503020204020204" charset="-122"/>
                <a:ea typeface="微软雅黑" panose="020b0503020204020204" charset="-122"/>
                <a:cs typeface="+mn-ea"/>
                <a:sym typeface="+mn-lt"/>
              </a:rPr>
              <a:t>约  束</a:t>
            </a:r>
            <a:endParaRPr kumimoji="1" lang="zh-CN" altLang="en-US">
              <a:solidFill>
                <a:srgbClr val="000000"/>
              </a:solidFill>
              <a:latin typeface="微软雅黑" panose="020b0503020204020204" charset="-122"/>
              <a:ea typeface="微软雅黑" panose="020b0503020204020204" charset="-122"/>
              <a:cs typeface="+mn-ea"/>
              <a:sym typeface="+mn-lt"/>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7">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pic>
        <p:nvPicPr>
          <p:cNvPr id="13" name="Picture 2" descr="F:\360云盘\漂亮羽箭.png"/>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tretch>
            <a:fillRect/>
          </a:stretch>
        </p:blipFill>
        <p:spPr bwMode="auto">
          <a:xfrm>
            <a:off x="801507" y="1048965"/>
            <a:ext cx="20836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1" name="组合 14"/>
          <p:cNvGrpSpPr/>
          <p:nvPr/>
        </p:nvGrpSpPr>
        <p:grpSpPr>
          <a:xfrm>
            <a:off x="7365761" y="-20242"/>
            <a:ext cx="1382330" cy="1225360"/>
            <a:chOff x="7824144" y="133503"/>
            <a:chExt cx="2160180" cy="2378039"/>
          </a:xfrm>
          <a:solidFill>
            <a:srgbClr val="4F81B8"/>
          </a:solidFill>
        </p:grpSpPr>
        <p:sp>
          <p:nvSpPr>
            <p:cNvPr id="22"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6"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7"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38"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第一节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税收的概念</a:t>
            </a:r>
            <a:endParaRPr lang="zh-CN" altLang="en-US" b="1">
              <a:solidFill>
                <a:schemeClr val="bg1"/>
              </a:solidFill>
              <a:latin typeface="微软雅黑" panose="020b0503020204020204" charset="-122"/>
              <a:ea typeface="微软雅黑" panose="020b0503020204020204" charset="-122"/>
              <a:cs typeface="+mn-ea"/>
            </a:endParaRPr>
          </a:p>
        </p:txBody>
      </p:sp>
      <p:sp>
        <p:nvSpPr>
          <p:cNvPr id="39" name="矩形 38"/>
          <p:cNvSpPr/>
          <p:nvPr/>
        </p:nvSpPr>
        <p:spPr>
          <a:xfrm>
            <a:off x="968896" y="944748"/>
            <a:ext cx="2703302" cy="377024"/>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a typeface="微软雅黑" panose="020b0503020204020204" charset="-122"/>
                <a:cs typeface="+mn-ea"/>
                <a:sym typeface="+mn-lt"/>
              </a:rPr>
              <a:t>（一）税收的财政职能</a:t>
            </a:r>
            <a:endParaRPr lang="zh-CN" altLang="en-US" sz="2000" b="1">
              <a:ea typeface="微软雅黑" panose="020b0503020204020204" charset="-122"/>
              <a:cs typeface="+mn-ea"/>
              <a:sym typeface="+mn-lt"/>
            </a:endParaRPr>
          </a:p>
        </p:txBody>
      </p:sp>
      <p:sp>
        <p:nvSpPr>
          <p:cNvPr id="40" name="矩形 39"/>
          <p:cNvSpPr/>
          <p:nvPr/>
        </p:nvSpPr>
        <p:spPr>
          <a:xfrm>
            <a:off x="699825" y="497309"/>
            <a:ext cx="2292933"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三、税收的职能</a:t>
            </a:r>
            <a:endParaRPr lang="zh-CN" altLang="en-US" sz="2400" b="1">
              <a:ea typeface="微软雅黑" panose="020b0503020204020204" charset="-122"/>
              <a:cs typeface="+mn-ea"/>
              <a:sym typeface="+mn-lt"/>
            </a:endParaRPr>
          </a:p>
        </p:txBody>
      </p:sp>
      <p:graphicFrame>
        <p:nvGraphicFramePr>
          <p:cNvPr id="7" name="图表 6"/>
          <p:cNvGraphicFramePr/>
          <p:nvPr/>
        </p:nvGraphicFramePr>
        <p:xfrm>
          <a:off x="875928" y="1446672"/>
          <a:ext cx="3696072" cy="2752080"/>
        </p:xfrm>
        <a:graphic>
          <a:graphicData uri="http://schemas.openxmlformats.org/drawingml/2006/chart">
            <c:chart xmlns:c="http://schemas.openxmlformats.org/drawingml/2006/chart" r:id="rId5"/>
          </a:graphicData>
        </a:graphic>
      </p:graphicFrame>
      <p:pic>
        <p:nvPicPr>
          <p:cNvPr id="9" name="图片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402824">
            <a:off x="5546630" y="2448454"/>
            <a:ext cx="1884312" cy="1586365"/>
          </a:xfrm>
          <a:prstGeom prst="rect">
            <a:avLst/>
          </a:prstGeom>
        </p:spPr>
      </p:pic>
      <p:sp>
        <p:nvSpPr>
          <p:cNvPr id="10" name="文本框 9"/>
          <p:cNvSpPr txBox="1"/>
          <p:nvPr/>
        </p:nvSpPr>
        <p:spPr>
          <a:xfrm rot="20268671">
            <a:off x="5591352" y="1936993"/>
            <a:ext cx="461665" cy="553998"/>
          </a:xfrm>
          <a:prstGeom prst="rect">
            <a:avLst/>
          </a:prstGeom>
          <a:noFill/>
        </p:spPr>
        <p:txBody>
          <a:bodyPr vert="eaVert"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panose="020b0503020204020204" charset="-122"/>
                <a:ea typeface="微软雅黑" panose="020b0503020204020204" charset="-122"/>
              </a:rPr>
              <a:t>广泛</a:t>
            </a:r>
            <a:endParaRPr lang="zh-CN" altLang="en-US">
              <a:latin typeface="微软雅黑" panose="020b0503020204020204" charset="-122"/>
              <a:ea typeface="微软雅黑" panose="020b0503020204020204" charset="-122"/>
            </a:endParaRPr>
          </a:p>
        </p:txBody>
      </p:sp>
      <p:sp>
        <p:nvSpPr>
          <p:cNvPr id="31" name="文本框 30"/>
          <p:cNvSpPr txBox="1"/>
          <p:nvPr/>
        </p:nvSpPr>
        <p:spPr>
          <a:xfrm rot="20551084">
            <a:off x="5954572" y="2477334"/>
            <a:ext cx="461665" cy="553998"/>
          </a:xfrm>
          <a:prstGeom prst="rect">
            <a:avLst/>
          </a:prstGeom>
          <a:noFill/>
        </p:spPr>
        <p:txBody>
          <a:bodyPr vert="eaVert"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panose="020b0503020204020204" charset="-122"/>
                <a:ea typeface="微软雅黑" panose="020b0503020204020204" charset="-122"/>
              </a:rPr>
              <a:t>可</a:t>
            </a:r>
            <a:r>
              <a:rPr lang="zh-CN" altLang="en-US">
                <a:solidFill>
                  <a:schemeClr val="bg1">
                    <a:lumMod val="95000"/>
                  </a:schemeClr>
                </a:solidFill>
                <a:latin typeface="微软雅黑" panose="020b0503020204020204" charset="-122"/>
                <a:ea typeface="微软雅黑" panose="020b0503020204020204" charset="-122"/>
              </a:rPr>
              <a:t>靠</a:t>
            </a:r>
            <a:endParaRPr lang="zh-CN" altLang="en-US">
              <a:solidFill>
                <a:schemeClr val="bg1">
                  <a:lumMod val="95000"/>
                </a:schemeClr>
              </a:solidFill>
              <a:latin typeface="微软雅黑" panose="020b0503020204020204" charset="-122"/>
              <a:ea typeface="微软雅黑" panose="020b0503020204020204" charset="-122"/>
            </a:endParaRPr>
          </a:p>
        </p:txBody>
      </p:sp>
      <p:sp>
        <p:nvSpPr>
          <p:cNvPr id="34" name="文本框 33"/>
          <p:cNvSpPr txBox="1"/>
          <p:nvPr/>
        </p:nvSpPr>
        <p:spPr>
          <a:xfrm>
            <a:off x="6340958" y="1882744"/>
            <a:ext cx="461665" cy="553998"/>
          </a:xfrm>
          <a:prstGeom prst="rect">
            <a:avLst/>
          </a:prstGeom>
          <a:noFill/>
        </p:spPr>
        <p:txBody>
          <a:bodyPr vert="eaVert"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D96709"/>
                </a:solidFill>
                <a:latin typeface="微软雅黑" panose="020b0503020204020204" charset="-122"/>
                <a:ea typeface="微软雅黑" panose="020b0503020204020204" charset="-122"/>
              </a:rPr>
              <a:t>及时</a:t>
            </a:r>
            <a:endParaRPr lang="zh-CN" altLang="en-US">
              <a:solidFill>
                <a:srgbClr val="D96709"/>
              </a:solidFill>
              <a:latin typeface="微软雅黑" panose="020b0503020204020204" charset="-122"/>
              <a:ea typeface="微软雅黑" panose="020b0503020204020204" charset="-122"/>
            </a:endParaRPr>
          </a:p>
        </p:txBody>
      </p:sp>
      <p:sp>
        <p:nvSpPr>
          <p:cNvPr id="35" name="文本框 34"/>
          <p:cNvSpPr txBox="1"/>
          <p:nvPr/>
        </p:nvSpPr>
        <p:spPr>
          <a:xfrm rot="907007">
            <a:off x="6415737" y="2744312"/>
            <a:ext cx="461665" cy="553998"/>
          </a:xfrm>
          <a:prstGeom prst="rect">
            <a:avLst/>
          </a:prstGeom>
          <a:noFill/>
        </p:spPr>
        <p:txBody>
          <a:bodyPr vert="eaVert"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bg1">
                    <a:lumMod val="95000"/>
                  </a:schemeClr>
                </a:solidFill>
                <a:latin typeface="微软雅黑" panose="020b0503020204020204" charset="-122"/>
                <a:ea typeface="微软雅黑" panose="020b0503020204020204" charset="-122"/>
              </a:rPr>
              <a:t>均衡</a:t>
            </a:r>
            <a:endParaRPr lang="zh-CN" altLang="en-US">
              <a:solidFill>
                <a:schemeClr val="bg1">
                  <a:lumMod val="95000"/>
                </a:schemeClr>
              </a:solidFill>
              <a:latin typeface="微软雅黑" panose="020b0503020204020204" charset="-122"/>
              <a:ea typeface="微软雅黑" panose="020b0503020204020204" charset="-122"/>
            </a:endParaRPr>
          </a:p>
        </p:txBody>
      </p:sp>
      <p:sp>
        <p:nvSpPr>
          <p:cNvPr id="41" name="文本框 40"/>
          <p:cNvSpPr txBox="1"/>
          <p:nvPr/>
        </p:nvSpPr>
        <p:spPr>
          <a:xfrm rot="1575398">
            <a:off x="6855219" y="2139702"/>
            <a:ext cx="461665" cy="553998"/>
          </a:xfrm>
          <a:prstGeom prst="rect">
            <a:avLst/>
          </a:prstGeom>
          <a:noFill/>
        </p:spPr>
        <p:txBody>
          <a:bodyPr vert="eaVert"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D96709"/>
                </a:solidFill>
                <a:latin typeface="微软雅黑" panose="020b0503020204020204" charset="-122"/>
                <a:ea typeface="微软雅黑" panose="020b0503020204020204" charset="-122"/>
              </a:rPr>
              <a:t>无偿</a:t>
            </a:r>
            <a:endParaRPr lang="zh-CN" altLang="en-US">
              <a:solidFill>
                <a:srgbClr val="D96709"/>
              </a:solidFill>
              <a:latin typeface="微软雅黑" panose="020b0503020204020204" charset="-122"/>
              <a:ea typeface="微软雅黑" panose="020b0503020204020204" charset="-122"/>
            </a:endParaRPr>
          </a:p>
        </p:txBody>
      </p:sp>
      <p:sp>
        <p:nvSpPr>
          <p:cNvPr id="12" name="文本框 11"/>
          <p:cNvSpPr txBox="1"/>
          <p:nvPr/>
        </p:nvSpPr>
        <p:spPr>
          <a:xfrm>
            <a:off x="6165324" y="3492898"/>
            <a:ext cx="6463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bg1">
                    <a:lumMod val="95000"/>
                  </a:schemeClr>
                </a:solidFill>
                <a:latin typeface="微软雅黑" panose="020b0503020204020204" charset="-122"/>
                <a:ea typeface="微软雅黑" panose="020b0503020204020204" charset="-122"/>
              </a:rPr>
              <a:t>功能</a:t>
            </a:r>
            <a:endParaRPr lang="zh-CN" altLang="en-US" b="1">
              <a:solidFill>
                <a:schemeClr val="bg1">
                  <a:lumMod val="95000"/>
                </a:schemeClr>
              </a:solidFill>
              <a:latin typeface="微软雅黑" panose="020b0503020204020204" charset="-122"/>
              <a:ea typeface="微软雅黑" panose="020b0503020204020204" charset="-122"/>
            </a:endParaRPr>
          </a:p>
        </p:txBody>
      </p:sp>
      <p:sp>
        <p:nvSpPr>
          <p:cNvPr id="42" name="矩形 41"/>
          <p:cNvSpPr/>
          <p:nvPr/>
        </p:nvSpPr>
        <p:spPr>
          <a:xfrm>
            <a:off x="1291543" y="4291547"/>
            <a:ext cx="6597143" cy="369332"/>
          </a:xfrm>
          <a:prstGeom prst="rect">
            <a:avLst/>
          </a:prstGeom>
          <a:solidFill>
            <a:schemeClr val="accent1">
              <a:lumMod val="20000"/>
              <a:lumOff val="80000"/>
            </a:schemeClr>
          </a:solidFill>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latin typeface="微软雅黑 Light" panose="020b0502040204020203" pitchFamily="34" charset="-122"/>
                <a:ea typeface="微软雅黑 Light" panose="020b0502040204020203" pitchFamily="34" charset="-122"/>
              </a:rPr>
              <a:t>财政职能不仅体现在取得财政收入的</a:t>
            </a:r>
            <a:r>
              <a:rPr lang="zh-CN" altLang="en-US" b="1">
                <a:solidFill>
                  <a:srgbClr val="D96709"/>
                </a:solidFill>
                <a:latin typeface="微软雅黑" panose="020b0503020204020204" charset="-122"/>
                <a:ea typeface="微软雅黑" panose="020b0503020204020204" charset="-122"/>
              </a:rPr>
              <a:t>量</a:t>
            </a:r>
            <a:r>
              <a:rPr lang="zh-CN" altLang="en-US">
                <a:latin typeface="微软雅黑 Light" panose="020b0502040204020203" pitchFamily="34" charset="-122"/>
                <a:ea typeface="微软雅黑 Light" panose="020b0502040204020203" pitchFamily="34" charset="-122"/>
              </a:rPr>
              <a:t>上，更体现在</a:t>
            </a:r>
            <a:r>
              <a:rPr lang="zh-CN" altLang="en-US" b="1">
                <a:solidFill>
                  <a:srgbClr val="D96709"/>
                </a:solidFill>
                <a:latin typeface="微软雅黑" panose="020b0503020204020204" charset="-122"/>
                <a:ea typeface="微软雅黑" panose="020b0503020204020204" charset="-122"/>
              </a:rPr>
              <a:t>质</a:t>
            </a:r>
            <a:r>
              <a:rPr lang="zh-CN" altLang="en-US">
                <a:latin typeface="微软雅黑 Light" panose="020b0502040204020203" pitchFamily="34" charset="-122"/>
                <a:ea typeface="微软雅黑 Light" panose="020b0502040204020203" pitchFamily="34" charset="-122"/>
              </a:rPr>
              <a:t>的规定上</a:t>
            </a:r>
            <a:endParaRPr lang="zh-CN" altLang="en-US">
              <a:latin typeface="微软雅黑 Light" panose="020b0502040204020203" pitchFamily="34" charset="-122"/>
              <a:ea typeface="微软雅黑 Light" panose="020b0502040204020203" pitchFamily="34"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14">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pic>
        <p:nvPicPr>
          <p:cNvPr id="13" name="Picture 2" descr="F:\360云盘\漂亮羽箭.png"/>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tretch>
            <a:fillRect/>
          </a:stretch>
        </p:blipFill>
        <p:spPr bwMode="auto">
          <a:xfrm>
            <a:off x="801507" y="1048965"/>
            <a:ext cx="20836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1" name="组合 14"/>
          <p:cNvGrpSpPr/>
          <p:nvPr/>
        </p:nvGrpSpPr>
        <p:grpSpPr>
          <a:xfrm>
            <a:off x="7365761" y="-20242"/>
            <a:ext cx="1382330" cy="1225360"/>
            <a:chOff x="7824144" y="133503"/>
            <a:chExt cx="2160180" cy="2378039"/>
          </a:xfrm>
          <a:solidFill>
            <a:srgbClr val="4F81B8"/>
          </a:solidFill>
        </p:grpSpPr>
        <p:sp>
          <p:nvSpPr>
            <p:cNvPr id="22"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6"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7"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38"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第一节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税收的概念</a:t>
            </a:r>
            <a:endParaRPr lang="zh-CN" altLang="en-US" b="1">
              <a:solidFill>
                <a:schemeClr val="bg1"/>
              </a:solidFill>
              <a:latin typeface="微软雅黑" panose="020b0503020204020204" charset="-122"/>
              <a:ea typeface="微软雅黑" panose="020b0503020204020204" charset="-122"/>
              <a:cs typeface="+mn-ea"/>
            </a:endParaRPr>
          </a:p>
        </p:txBody>
      </p:sp>
      <p:sp>
        <p:nvSpPr>
          <p:cNvPr id="39" name="矩形 38"/>
          <p:cNvSpPr/>
          <p:nvPr/>
        </p:nvSpPr>
        <p:spPr>
          <a:xfrm>
            <a:off x="968896" y="944748"/>
            <a:ext cx="2703302" cy="377024"/>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a typeface="微软雅黑" panose="020b0503020204020204" charset="-122"/>
                <a:cs typeface="+mn-ea"/>
                <a:sym typeface="+mn-lt"/>
              </a:rPr>
              <a:t>（二）税收的经济职能</a:t>
            </a:r>
            <a:endParaRPr lang="zh-CN" altLang="en-US" sz="2000" b="1">
              <a:ea typeface="微软雅黑" panose="020b0503020204020204" charset="-122"/>
              <a:cs typeface="+mn-ea"/>
              <a:sym typeface="+mn-lt"/>
            </a:endParaRPr>
          </a:p>
        </p:txBody>
      </p:sp>
      <p:sp>
        <p:nvSpPr>
          <p:cNvPr id="40" name="矩形 39"/>
          <p:cNvSpPr/>
          <p:nvPr/>
        </p:nvSpPr>
        <p:spPr>
          <a:xfrm>
            <a:off x="699825" y="497309"/>
            <a:ext cx="2292933"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三、税收的职能</a:t>
            </a:r>
            <a:endParaRPr lang="zh-CN" altLang="en-US" sz="2400" b="1">
              <a:ea typeface="微软雅黑" panose="020b0503020204020204" charset="-122"/>
              <a:cs typeface="+mn-ea"/>
              <a:sym typeface="+mn-lt"/>
            </a:endParaRPr>
          </a:p>
        </p:txBody>
      </p:sp>
      <p:sp>
        <p:nvSpPr>
          <p:cNvPr id="42" name="矩形 41"/>
          <p:cNvSpPr/>
          <p:nvPr/>
        </p:nvSpPr>
        <p:spPr>
          <a:xfrm>
            <a:off x="1273428" y="1496074"/>
            <a:ext cx="6597143" cy="1291700"/>
          </a:xfrm>
          <a:prstGeom prst="rect">
            <a:avLst/>
          </a:prstGeom>
          <a:solidFill>
            <a:schemeClr val="accent1">
              <a:lumMod val="20000"/>
              <a:lumOff val="80000"/>
            </a:schemeClr>
          </a:solidFill>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latin typeface="微软雅黑 Light" panose="020b0502040204020203" pitchFamily="34" charset="-122"/>
                <a:ea typeface="微软雅黑 Light" panose="020b0502040204020203" pitchFamily="34" charset="-122"/>
              </a:rPr>
              <a:t>       税收的经济职能是指国家运用税收来</a:t>
            </a:r>
            <a:r>
              <a:rPr lang="zh-CN" altLang="en-US" b="1">
                <a:solidFill>
                  <a:srgbClr val="D96709"/>
                </a:solidFill>
                <a:latin typeface="微软雅黑" panose="020b0503020204020204" charset="-122"/>
                <a:ea typeface="微软雅黑" panose="020b0503020204020204" charset="-122"/>
              </a:rPr>
              <a:t>调控经济运行</a:t>
            </a:r>
            <a:r>
              <a:rPr lang="zh-CN" altLang="en-US">
                <a:latin typeface="微软雅黑 Light" panose="020b0502040204020203" pitchFamily="34" charset="-122"/>
                <a:ea typeface="微软雅黑 Light" panose="020b0502040204020203" pitchFamily="34" charset="-122"/>
              </a:rPr>
              <a:t>的功能，将一部分国民收入转为国有，必然要改变原有的分配关系，</a:t>
            </a:r>
            <a:r>
              <a:rPr lang="zh-CN" altLang="en-US" b="1">
                <a:solidFill>
                  <a:srgbClr val="D96709"/>
                </a:solidFill>
                <a:latin typeface="微软雅黑" panose="020b0503020204020204" charset="-122"/>
                <a:ea typeface="微软雅黑" panose="020b0503020204020204" charset="-122"/>
              </a:rPr>
              <a:t>对生产结构、消费结构和生产关系结构</a:t>
            </a:r>
            <a:r>
              <a:rPr lang="zh-CN" altLang="en-US">
                <a:latin typeface="微软雅黑 Light" panose="020b0502040204020203" pitchFamily="34" charset="-122"/>
                <a:ea typeface="微软雅黑 Light" panose="020b0502040204020203" pitchFamily="34" charset="-122"/>
              </a:rPr>
              <a:t>等产生一定的影响。</a:t>
            </a:r>
            <a:endParaRPr lang="zh-CN" altLang="en-US">
              <a:latin typeface="微软雅黑 Light" panose="020b0502040204020203" pitchFamily="34" charset="-122"/>
              <a:ea typeface="微软雅黑 Light" panose="020b0502040204020203" pitchFamily="34" charset="-122"/>
            </a:endParaRPr>
          </a:p>
        </p:txBody>
      </p:sp>
      <p:sp>
        <p:nvSpPr>
          <p:cNvPr id="20" name="MH_Other_1"/>
          <p:cNvSpPr/>
          <p:nvPr>
            <p:custDataLst>
              <p:tags r:id="rId5"/>
            </p:custDataLst>
          </p:nvPr>
        </p:nvSpPr>
        <p:spPr>
          <a:xfrm>
            <a:off x="1506736" y="3219822"/>
            <a:ext cx="1337072" cy="1352550"/>
          </a:xfrm>
          <a:custGeom>
            <a:gdLst>
              <a:gd name="connsiteX0" fmla="*/ 0 w 1781438"/>
              <a:gd name="connsiteY0" fmla="*/ 1024884 h 1803498"/>
              <a:gd name="connsiteX1" fmla="*/ 120806 w 1781438"/>
              <a:gd name="connsiteY1" fmla="*/ 1024884 h 1803498"/>
              <a:gd name="connsiteX2" fmla="*/ 124135 w 1781438"/>
              <a:gd name="connsiteY2" fmla="*/ 1057908 h 1803498"/>
              <a:gd name="connsiteX3" fmla="*/ 890719 w 1781438"/>
              <a:gd name="connsiteY3" fmla="*/ 1682692 h 1803498"/>
              <a:gd name="connsiteX4" fmla="*/ 1657303 w 1781438"/>
              <a:gd name="connsiteY4" fmla="*/ 1057908 h 1803498"/>
              <a:gd name="connsiteX5" fmla="*/ 1660632 w 1781438"/>
              <a:gd name="connsiteY5" fmla="*/ 1024884 h 1803498"/>
              <a:gd name="connsiteX6" fmla="*/ 1781438 w 1781438"/>
              <a:gd name="connsiteY6" fmla="*/ 1024884 h 1803498"/>
              <a:gd name="connsiteX7" fmla="*/ 1775655 w 1781438"/>
              <a:gd name="connsiteY7" fmla="*/ 1082255 h 1803498"/>
              <a:gd name="connsiteX8" fmla="*/ 890719 w 1781438"/>
              <a:gd name="connsiteY8" fmla="*/ 1803498 h 1803498"/>
              <a:gd name="connsiteX9" fmla="*/ 5784 w 1781438"/>
              <a:gd name="connsiteY9" fmla="*/ 1082255 h 1803498"/>
              <a:gd name="connsiteX10" fmla="*/ 1716600 w 1781438"/>
              <a:gd name="connsiteY10" fmla="*/ 825501 h 1803498"/>
              <a:gd name="connsiteX11" fmla="*/ 1780100 w 1781438"/>
              <a:gd name="connsiteY11" fmla="*/ 889001 h 1803498"/>
              <a:gd name="connsiteX12" fmla="*/ 1716600 w 1781438"/>
              <a:gd name="connsiteY12" fmla="*/ 952501 h 1803498"/>
              <a:gd name="connsiteX13" fmla="*/ 1653100 w 1781438"/>
              <a:gd name="connsiteY13" fmla="*/ 889001 h 1803498"/>
              <a:gd name="connsiteX14" fmla="*/ 1716600 w 1781438"/>
              <a:gd name="connsiteY14" fmla="*/ 825501 h 1803498"/>
              <a:gd name="connsiteX15" fmla="*/ 65598 w 1781438"/>
              <a:gd name="connsiteY15" fmla="*/ 825501 h 1803498"/>
              <a:gd name="connsiteX16" fmla="*/ 129098 w 1781438"/>
              <a:gd name="connsiteY16" fmla="*/ 889001 h 1803498"/>
              <a:gd name="connsiteX17" fmla="*/ 65598 w 1781438"/>
              <a:gd name="connsiteY17" fmla="*/ 952501 h 1803498"/>
              <a:gd name="connsiteX18" fmla="*/ 2098 w 1781438"/>
              <a:gd name="connsiteY18" fmla="*/ 889001 h 1803498"/>
              <a:gd name="connsiteX19" fmla="*/ 65598 w 1781438"/>
              <a:gd name="connsiteY19" fmla="*/ 825501 h 1803498"/>
              <a:gd name="connsiteX20" fmla="*/ 1697202 w 1781438"/>
              <a:gd name="connsiteY20" fmla="*/ 612433 h 1803498"/>
              <a:gd name="connsiteX21" fmla="*/ 1749807 w 1781438"/>
              <a:gd name="connsiteY21" fmla="*/ 658911 h 1803498"/>
              <a:gd name="connsiteX22" fmla="*/ 1704906 w 1781438"/>
              <a:gd name="connsiteY22" fmla="*/ 736682 h 1803498"/>
              <a:gd name="connsiteX23" fmla="*/ 1627135 w 1781438"/>
              <a:gd name="connsiteY23" fmla="*/ 691781 h 1803498"/>
              <a:gd name="connsiteX24" fmla="*/ 1672036 w 1781438"/>
              <a:gd name="connsiteY24" fmla="*/ 614010 h 1803498"/>
              <a:gd name="connsiteX25" fmla="*/ 1697202 w 1781438"/>
              <a:gd name="connsiteY25" fmla="*/ 612433 h 1803498"/>
              <a:gd name="connsiteX26" fmla="*/ 84995 w 1781438"/>
              <a:gd name="connsiteY26" fmla="*/ 612432 h 1803498"/>
              <a:gd name="connsiteX27" fmla="*/ 110161 w 1781438"/>
              <a:gd name="connsiteY27" fmla="*/ 614009 h 1803498"/>
              <a:gd name="connsiteX28" fmla="*/ 155063 w 1781438"/>
              <a:gd name="connsiteY28" fmla="*/ 691781 h 1803498"/>
              <a:gd name="connsiteX29" fmla="*/ 77291 w 1781438"/>
              <a:gd name="connsiteY29" fmla="*/ 736682 h 1803498"/>
              <a:gd name="connsiteX30" fmla="*/ 32390 w 1781438"/>
              <a:gd name="connsiteY30" fmla="*/ 658911 h 1803498"/>
              <a:gd name="connsiteX31" fmla="*/ 84995 w 1781438"/>
              <a:gd name="connsiteY31" fmla="*/ 612432 h 1803498"/>
              <a:gd name="connsiteX32" fmla="*/ 1598155 w 1781438"/>
              <a:gd name="connsiteY32" fmla="*/ 413221 h 1803498"/>
              <a:gd name="connsiteX33" fmla="*/ 1622439 w 1781438"/>
              <a:gd name="connsiteY33" fmla="*/ 414915 h 1803498"/>
              <a:gd name="connsiteX34" fmla="*/ 1660996 w 1781438"/>
              <a:gd name="connsiteY34" fmla="*/ 444501 h 1803498"/>
              <a:gd name="connsiteX35" fmla="*/ 1637754 w 1781438"/>
              <a:gd name="connsiteY35" fmla="*/ 531243 h 1803498"/>
              <a:gd name="connsiteX36" fmla="*/ 1551011 w 1781438"/>
              <a:gd name="connsiteY36" fmla="*/ 508001 h 1803498"/>
              <a:gd name="connsiteX37" fmla="*/ 1574254 w 1781438"/>
              <a:gd name="connsiteY37" fmla="*/ 421258 h 1803498"/>
              <a:gd name="connsiteX38" fmla="*/ 1598155 w 1781438"/>
              <a:gd name="connsiteY38" fmla="*/ 413221 h 1803498"/>
              <a:gd name="connsiteX39" fmla="*/ 184044 w 1781438"/>
              <a:gd name="connsiteY39" fmla="*/ 413221 h 1803498"/>
              <a:gd name="connsiteX40" fmla="*/ 207944 w 1781438"/>
              <a:gd name="connsiteY40" fmla="*/ 421258 h 1803498"/>
              <a:gd name="connsiteX41" fmla="*/ 231187 w 1781438"/>
              <a:gd name="connsiteY41" fmla="*/ 508001 h 1803498"/>
              <a:gd name="connsiteX42" fmla="*/ 144444 w 1781438"/>
              <a:gd name="connsiteY42" fmla="*/ 531243 h 1803498"/>
              <a:gd name="connsiteX43" fmla="*/ 121202 w 1781438"/>
              <a:gd name="connsiteY43" fmla="*/ 444501 h 1803498"/>
              <a:gd name="connsiteX44" fmla="*/ 184044 w 1781438"/>
              <a:gd name="connsiteY44" fmla="*/ 413221 h 1803498"/>
              <a:gd name="connsiteX45" fmla="*/ 1474816 w 1781438"/>
              <a:gd name="connsiteY45" fmla="*/ 241784 h 1803498"/>
              <a:gd name="connsiteX46" fmla="*/ 1519717 w 1781438"/>
              <a:gd name="connsiteY46" fmla="*/ 260383 h 1803498"/>
              <a:gd name="connsiteX47" fmla="*/ 1519717 w 1781438"/>
              <a:gd name="connsiteY47" fmla="*/ 350185 h 1803498"/>
              <a:gd name="connsiteX48" fmla="*/ 1429915 w 1781438"/>
              <a:gd name="connsiteY48" fmla="*/ 350185 h 1803498"/>
              <a:gd name="connsiteX49" fmla="*/ 1429915 w 1781438"/>
              <a:gd name="connsiteY49" fmla="*/ 260383 h 1803498"/>
              <a:gd name="connsiteX50" fmla="*/ 1474816 w 1781438"/>
              <a:gd name="connsiteY50" fmla="*/ 241784 h 1803498"/>
              <a:gd name="connsiteX51" fmla="*/ 307382 w 1781438"/>
              <a:gd name="connsiteY51" fmla="*/ 241784 h 1803498"/>
              <a:gd name="connsiteX52" fmla="*/ 352283 w 1781438"/>
              <a:gd name="connsiteY52" fmla="*/ 260383 h 1803498"/>
              <a:gd name="connsiteX53" fmla="*/ 352283 w 1781438"/>
              <a:gd name="connsiteY53" fmla="*/ 350185 h 1803498"/>
              <a:gd name="connsiteX54" fmla="*/ 262481 w 1781438"/>
              <a:gd name="connsiteY54" fmla="*/ 350185 h 1803498"/>
              <a:gd name="connsiteX55" fmla="*/ 262481 w 1781438"/>
              <a:gd name="connsiteY55" fmla="*/ 260383 h 1803498"/>
              <a:gd name="connsiteX56" fmla="*/ 307382 w 1781438"/>
              <a:gd name="connsiteY56" fmla="*/ 241784 h 1803498"/>
              <a:gd name="connsiteX57" fmla="*/ 470500 w 1781438"/>
              <a:gd name="connsiteY57" fmla="*/ 111067 h 1803498"/>
              <a:gd name="connsiteX58" fmla="*/ 533342 w 1781438"/>
              <a:gd name="connsiteY58" fmla="*/ 142346 h 1803498"/>
              <a:gd name="connsiteX59" fmla="*/ 510099 w 1781438"/>
              <a:gd name="connsiteY59" fmla="*/ 229089 h 1803498"/>
              <a:gd name="connsiteX60" fmla="*/ 423356 w 1781438"/>
              <a:gd name="connsiteY60" fmla="*/ 205846 h 1803498"/>
              <a:gd name="connsiteX61" fmla="*/ 446599 w 1781438"/>
              <a:gd name="connsiteY61" fmla="*/ 119104 h 1803498"/>
              <a:gd name="connsiteX62" fmla="*/ 470500 w 1781438"/>
              <a:gd name="connsiteY62" fmla="*/ 111067 h 1803498"/>
              <a:gd name="connsiteX63" fmla="*/ 1311699 w 1781438"/>
              <a:gd name="connsiteY63" fmla="*/ 111066 h 1803498"/>
              <a:gd name="connsiteX64" fmla="*/ 1335600 w 1781438"/>
              <a:gd name="connsiteY64" fmla="*/ 119103 h 1803498"/>
              <a:gd name="connsiteX65" fmla="*/ 1358842 w 1781438"/>
              <a:gd name="connsiteY65" fmla="*/ 205846 h 1803498"/>
              <a:gd name="connsiteX66" fmla="*/ 1272100 w 1781438"/>
              <a:gd name="connsiteY66" fmla="*/ 229088 h 1803498"/>
              <a:gd name="connsiteX67" fmla="*/ 1248857 w 1781438"/>
              <a:gd name="connsiteY67" fmla="*/ 142346 h 1803498"/>
              <a:gd name="connsiteX68" fmla="*/ 1287415 w 1781438"/>
              <a:gd name="connsiteY68" fmla="*/ 112760 h 1803498"/>
              <a:gd name="connsiteX69" fmla="*/ 1311699 w 1781438"/>
              <a:gd name="connsiteY69" fmla="*/ 111066 h 1803498"/>
              <a:gd name="connsiteX70" fmla="*/ 1096024 w 1781438"/>
              <a:gd name="connsiteY70" fmla="*/ 28716 h 1803498"/>
              <a:gd name="connsiteX71" fmla="*/ 1121190 w 1781438"/>
              <a:gd name="connsiteY71" fmla="*/ 30293 h 1803498"/>
              <a:gd name="connsiteX72" fmla="*/ 1166091 w 1781438"/>
              <a:gd name="connsiteY72" fmla="*/ 108064 h 1803498"/>
              <a:gd name="connsiteX73" fmla="*/ 1088320 w 1781438"/>
              <a:gd name="connsiteY73" fmla="*/ 152965 h 1803498"/>
              <a:gd name="connsiteX74" fmla="*/ 1043419 w 1781438"/>
              <a:gd name="connsiteY74" fmla="*/ 75194 h 1803498"/>
              <a:gd name="connsiteX75" fmla="*/ 1096024 w 1781438"/>
              <a:gd name="connsiteY75" fmla="*/ 28716 h 1803498"/>
              <a:gd name="connsiteX76" fmla="*/ 686175 w 1781438"/>
              <a:gd name="connsiteY76" fmla="*/ 28716 h 1803498"/>
              <a:gd name="connsiteX77" fmla="*/ 738780 w 1781438"/>
              <a:gd name="connsiteY77" fmla="*/ 75194 h 1803498"/>
              <a:gd name="connsiteX78" fmla="*/ 693879 w 1781438"/>
              <a:gd name="connsiteY78" fmla="*/ 152965 h 1803498"/>
              <a:gd name="connsiteX79" fmla="*/ 616108 w 1781438"/>
              <a:gd name="connsiteY79" fmla="*/ 108064 h 1803498"/>
              <a:gd name="connsiteX80" fmla="*/ 661009 w 1781438"/>
              <a:gd name="connsiteY80" fmla="*/ 30293 h 1803498"/>
              <a:gd name="connsiteX81" fmla="*/ 686175 w 1781438"/>
              <a:gd name="connsiteY81" fmla="*/ 28716 h 1803498"/>
              <a:gd name="connsiteX82" fmla="*/ 891100 w 1781438"/>
              <a:gd name="connsiteY82" fmla="*/ 0 h 1803498"/>
              <a:gd name="connsiteX83" fmla="*/ 954600 w 1781438"/>
              <a:gd name="connsiteY83" fmla="*/ 63500 h 1803498"/>
              <a:gd name="connsiteX84" fmla="*/ 891100 w 1781438"/>
              <a:gd name="connsiteY84" fmla="*/ 127000 h 1803498"/>
              <a:gd name="connsiteX85" fmla="*/ 827600 w 1781438"/>
              <a:gd name="connsiteY85" fmla="*/ 63500 h 1803498"/>
              <a:gd name="connsiteX86" fmla="*/ 891100 w 1781438"/>
              <a:gd name="connsiteY86" fmla="*/ 0 h 18034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1781438" h="1803498">
                <a:moveTo>
                  <a:pt x="0" y="1024884"/>
                </a:moveTo>
                <a:lnTo>
                  <a:pt x="120806" y="1024884"/>
                </a:lnTo>
                <a:lnTo>
                  <a:pt x="124135" y="1057908"/>
                </a:lnTo>
                <a:cubicBezTo>
                  <a:pt x="197099" y="1414471"/>
                  <a:pt x="512586" y="1682692"/>
                  <a:pt x="890719" y="1682692"/>
                </a:cubicBezTo>
                <a:cubicBezTo>
                  <a:pt x="1268852" y="1682692"/>
                  <a:pt x="1584340" y="1414471"/>
                  <a:pt x="1657303" y="1057908"/>
                </a:cubicBezTo>
                <a:lnTo>
                  <a:pt x="1660632" y="1024884"/>
                </a:lnTo>
                <a:lnTo>
                  <a:pt x="1781438" y="1024884"/>
                </a:lnTo>
                <a:lnTo>
                  <a:pt x="1775655" y="1082255"/>
                </a:lnTo>
                <a:cubicBezTo>
                  <a:pt x="1691427" y="1493868"/>
                  <a:pt x="1327232" y="1803498"/>
                  <a:pt x="890719" y="1803498"/>
                </a:cubicBezTo>
                <a:cubicBezTo>
                  <a:pt x="454206" y="1803498"/>
                  <a:pt x="90012" y="1493868"/>
                  <a:pt x="5784" y="1082255"/>
                </a:cubicBezTo>
                <a:close/>
                <a:moveTo>
                  <a:pt x="1716600" y="825501"/>
                </a:moveTo>
                <a:cubicBezTo>
                  <a:pt x="1751670" y="825501"/>
                  <a:pt x="1780100" y="853931"/>
                  <a:pt x="1780100" y="889001"/>
                </a:cubicBezTo>
                <a:cubicBezTo>
                  <a:pt x="1780100" y="924071"/>
                  <a:pt x="1751670" y="952501"/>
                  <a:pt x="1716600" y="952501"/>
                </a:cubicBezTo>
                <a:cubicBezTo>
                  <a:pt x="1681530" y="952501"/>
                  <a:pt x="1653100" y="924071"/>
                  <a:pt x="1653100" y="889001"/>
                </a:cubicBezTo>
                <a:cubicBezTo>
                  <a:pt x="1653100" y="853931"/>
                  <a:pt x="1681530" y="825501"/>
                  <a:pt x="1716600" y="825501"/>
                </a:cubicBezTo>
                <a:close/>
                <a:moveTo>
                  <a:pt x="65598" y="825501"/>
                </a:moveTo>
                <a:cubicBezTo>
                  <a:pt x="100668" y="825501"/>
                  <a:pt x="129098" y="853931"/>
                  <a:pt x="129098" y="889001"/>
                </a:cubicBezTo>
                <a:cubicBezTo>
                  <a:pt x="129098" y="924071"/>
                  <a:pt x="100668" y="952501"/>
                  <a:pt x="65598" y="952501"/>
                </a:cubicBezTo>
                <a:cubicBezTo>
                  <a:pt x="30528" y="952501"/>
                  <a:pt x="2098" y="924071"/>
                  <a:pt x="2098" y="889001"/>
                </a:cubicBezTo>
                <a:cubicBezTo>
                  <a:pt x="2098" y="853931"/>
                  <a:pt x="30528" y="825501"/>
                  <a:pt x="65598" y="825501"/>
                </a:cubicBezTo>
                <a:close/>
                <a:moveTo>
                  <a:pt x="1697202" y="612433"/>
                </a:moveTo>
                <a:cubicBezTo>
                  <a:pt x="1721712" y="615845"/>
                  <a:pt x="1743000" y="633505"/>
                  <a:pt x="1749807" y="658911"/>
                </a:cubicBezTo>
                <a:cubicBezTo>
                  <a:pt x="1758884" y="692786"/>
                  <a:pt x="1738781" y="727605"/>
                  <a:pt x="1704906" y="736682"/>
                </a:cubicBezTo>
                <a:cubicBezTo>
                  <a:pt x="1671031" y="745759"/>
                  <a:pt x="1636211" y="725656"/>
                  <a:pt x="1627135" y="691781"/>
                </a:cubicBezTo>
                <a:cubicBezTo>
                  <a:pt x="1618058" y="657906"/>
                  <a:pt x="1638161" y="623086"/>
                  <a:pt x="1672036" y="614010"/>
                </a:cubicBezTo>
                <a:cubicBezTo>
                  <a:pt x="1680505" y="611740"/>
                  <a:pt x="1689032" y="611295"/>
                  <a:pt x="1697202" y="612433"/>
                </a:cubicBezTo>
                <a:close/>
                <a:moveTo>
                  <a:pt x="84995" y="612432"/>
                </a:moveTo>
                <a:cubicBezTo>
                  <a:pt x="93165" y="611295"/>
                  <a:pt x="101693" y="611740"/>
                  <a:pt x="110161" y="614009"/>
                </a:cubicBezTo>
                <a:cubicBezTo>
                  <a:pt x="144036" y="623086"/>
                  <a:pt x="164140" y="657906"/>
                  <a:pt x="155063" y="691781"/>
                </a:cubicBezTo>
                <a:cubicBezTo>
                  <a:pt x="145986" y="725656"/>
                  <a:pt x="111166" y="745759"/>
                  <a:pt x="77291" y="736682"/>
                </a:cubicBezTo>
                <a:cubicBezTo>
                  <a:pt x="43416" y="727605"/>
                  <a:pt x="23313" y="692786"/>
                  <a:pt x="32390" y="658911"/>
                </a:cubicBezTo>
                <a:cubicBezTo>
                  <a:pt x="39198" y="633504"/>
                  <a:pt x="60486" y="615845"/>
                  <a:pt x="84995" y="612432"/>
                </a:cubicBezTo>
                <a:close/>
                <a:moveTo>
                  <a:pt x="1598155" y="413221"/>
                </a:moveTo>
                <a:cubicBezTo>
                  <a:pt x="1606340" y="412206"/>
                  <a:pt x="1614590" y="412812"/>
                  <a:pt x="1622439" y="414915"/>
                </a:cubicBezTo>
                <a:cubicBezTo>
                  <a:pt x="1638136" y="419121"/>
                  <a:pt x="1652229" y="429315"/>
                  <a:pt x="1660996" y="444501"/>
                </a:cubicBezTo>
                <a:cubicBezTo>
                  <a:pt x="1678531" y="474872"/>
                  <a:pt x="1668125" y="513708"/>
                  <a:pt x="1637754" y="531243"/>
                </a:cubicBezTo>
                <a:cubicBezTo>
                  <a:pt x="1607382" y="548778"/>
                  <a:pt x="1568546" y="538372"/>
                  <a:pt x="1551011" y="508001"/>
                </a:cubicBezTo>
                <a:cubicBezTo>
                  <a:pt x="1533476" y="477629"/>
                  <a:pt x="1543882" y="438793"/>
                  <a:pt x="1574254" y="421258"/>
                </a:cubicBezTo>
                <a:cubicBezTo>
                  <a:pt x="1581847" y="416875"/>
                  <a:pt x="1589969" y="414237"/>
                  <a:pt x="1598155" y="413221"/>
                </a:cubicBezTo>
                <a:close/>
                <a:moveTo>
                  <a:pt x="184044" y="413221"/>
                </a:moveTo>
                <a:cubicBezTo>
                  <a:pt x="192230" y="414237"/>
                  <a:pt x="200352" y="416874"/>
                  <a:pt x="207944" y="421258"/>
                </a:cubicBezTo>
                <a:cubicBezTo>
                  <a:pt x="238316" y="438793"/>
                  <a:pt x="248722" y="477629"/>
                  <a:pt x="231187" y="508001"/>
                </a:cubicBezTo>
                <a:cubicBezTo>
                  <a:pt x="213652" y="538372"/>
                  <a:pt x="174816" y="548778"/>
                  <a:pt x="144444" y="531243"/>
                </a:cubicBezTo>
                <a:cubicBezTo>
                  <a:pt x="114073" y="513708"/>
                  <a:pt x="103667" y="474872"/>
                  <a:pt x="121202" y="444501"/>
                </a:cubicBezTo>
                <a:cubicBezTo>
                  <a:pt x="134353" y="421722"/>
                  <a:pt x="159486" y="410174"/>
                  <a:pt x="184044" y="413221"/>
                </a:cubicBezTo>
                <a:close/>
                <a:moveTo>
                  <a:pt x="1474816" y="241784"/>
                </a:moveTo>
                <a:cubicBezTo>
                  <a:pt x="1491067" y="241784"/>
                  <a:pt x="1507318" y="247984"/>
                  <a:pt x="1519717" y="260383"/>
                </a:cubicBezTo>
                <a:cubicBezTo>
                  <a:pt x="1544515" y="285181"/>
                  <a:pt x="1544515" y="325387"/>
                  <a:pt x="1519717" y="350185"/>
                </a:cubicBezTo>
                <a:cubicBezTo>
                  <a:pt x="1494919" y="374983"/>
                  <a:pt x="1454713" y="374983"/>
                  <a:pt x="1429915" y="350185"/>
                </a:cubicBezTo>
                <a:cubicBezTo>
                  <a:pt x="1405116" y="325387"/>
                  <a:pt x="1405116" y="285181"/>
                  <a:pt x="1429915" y="260383"/>
                </a:cubicBezTo>
                <a:cubicBezTo>
                  <a:pt x="1442314" y="247984"/>
                  <a:pt x="1458565" y="241784"/>
                  <a:pt x="1474816" y="241784"/>
                </a:cubicBezTo>
                <a:close/>
                <a:moveTo>
                  <a:pt x="307382" y="241784"/>
                </a:moveTo>
                <a:cubicBezTo>
                  <a:pt x="323633" y="241784"/>
                  <a:pt x="339884" y="247984"/>
                  <a:pt x="352283" y="260383"/>
                </a:cubicBezTo>
                <a:cubicBezTo>
                  <a:pt x="377081" y="285181"/>
                  <a:pt x="377081" y="325387"/>
                  <a:pt x="352283" y="350185"/>
                </a:cubicBezTo>
                <a:cubicBezTo>
                  <a:pt x="327485" y="374984"/>
                  <a:pt x="287279" y="374984"/>
                  <a:pt x="262481" y="350185"/>
                </a:cubicBezTo>
                <a:cubicBezTo>
                  <a:pt x="237682" y="325387"/>
                  <a:pt x="237682" y="285181"/>
                  <a:pt x="262481" y="260383"/>
                </a:cubicBezTo>
                <a:cubicBezTo>
                  <a:pt x="274880" y="247984"/>
                  <a:pt x="291131" y="241784"/>
                  <a:pt x="307382" y="241784"/>
                </a:cubicBezTo>
                <a:close/>
                <a:moveTo>
                  <a:pt x="470500" y="111067"/>
                </a:moveTo>
                <a:cubicBezTo>
                  <a:pt x="495057" y="108019"/>
                  <a:pt x="520190" y="119568"/>
                  <a:pt x="533342" y="142346"/>
                </a:cubicBezTo>
                <a:cubicBezTo>
                  <a:pt x="550877" y="172718"/>
                  <a:pt x="540470" y="211554"/>
                  <a:pt x="510099" y="229089"/>
                </a:cubicBezTo>
                <a:cubicBezTo>
                  <a:pt x="479727" y="246624"/>
                  <a:pt x="440891" y="236218"/>
                  <a:pt x="423356" y="205846"/>
                </a:cubicBezTo>
                <a:cubicBezTo>
                  <a:pt x="405821" y="175475"/>
                  <a:pt x="416227" y="136639"/>
                  <a:pt x="446599" y="119104"/>
                </a:cubicBezTo>
                <a:cubicBezTo>
                  <a:pt x="454192" y="114720"/>
                  <a:pt x="462314" y="112082"/>
                  <a:pt x="470500" y="111067"/>
                </a:cubicBezTo>
                <a:close/>
                <a:moveTo>
                  <a:pt x="1311699" y="111066"/>
                </a:moveTo>
                <a:cubicBezTo>
                  <a:pt x="1319885" y="112082"/>
                  <a:pt x="1328007" y="114720"/>
                  <a:pt x="1335600" y="119103"/>
                </a:cubicBezTo>
                <a:cubicBezTo>
                  <a:pt x="1365971" y="136638"/>
                  <a:pt x="1376377" y="175474"/>
                  <a:pt x="1358842" y="205846"/>
                </a:cubicBezTo>
                <a:cubicBezTo>
                  <a:pt x="1341307" y="236217"/>
                  <a:pt x="1302471" y="246623"/>
                  <a:pt x="1272100" y="229088"/>
                </a:cubicBezTo>
                <a:cubicBezTo>
                  <a:pt x="1241728" y="211553"/>
                  <a:pt x="1231322" y="172717"/>
                  <a:pt x="1248857" y="142346"/>
                </a:cubicBezTo>
                <a:cubicBezTo>
                  <a:pt x="1257625" y="127160"/>
                  <a:pt x="1271718" y="116966"/>
                  <a:pt x="1287415" y="112760"/>
                </a:cubicBezTo>
                <a:cubicBezTo>
                  <a:pt x="1295264" y="110657"/>
                  <a:pt x="1303513" y="110051"/>
                  <a:pt x="1311699" y="111066"/>
                </a:cubicBezTo>
                <a:close/>
                <a:moveTo>
                  <a:pt x="1096024" y="28716"/>
                </a:moveTo>
                <a:cubicBezTo>
                  <a:pt x="1104193" y="27578"/>
                  <a:pt x="1112721" y="28023"/>
                  <a:pt x="1121190" y="30293"/>
                </a:cubicBezTo>
                <a:cubicBezTo>
                  <a:pt x="1155065" y="39369"/>
                  <a:pt x="1175168" y="74189"/>
                  <a:pt x="1166091" y="108064"/>
                </a:cubicBezTo>
                <a:cubicBezTo>
                  <a:pt x="1157014" y="141939"/>
                  <a:pt x="1122195" y="162042"/>
                  <a:pt x="1088320" y="152965"/>
                </a:cubicBezTo>
                <a:cubicBezTo>
                  <a:pt x="1054445" y="143888"/>
                  <a:pt x="1034342" y="109069"/>
                  <a:pt x="1043419" y="75194"/>
                </a:cubicBezTo>
                <a:cubicBezTo>
                  <a:pt x="1050226" y="49788"/>
                  <a:pt x="1071514" y="32128"/>
                  <a:pt x="1096024" y="28716"/>
                </a:cubicBezTo>
                <a:close/>
                <a:moveTo>
                  <a:pt x="686175" y="28716"/>
                </a:moveTo>
                <a:cubicBezTo>
                  <a:pt x="710685" y="32128"/>
                  <a:pt x="731973" y="49788"/>
                  <a:pt x="738780" y="75194"/>
                </a:cubicBezTo>
                <a:cubicBezTo>
                  <a:pt x="747857" y="109069"/>
                  <a:pt x="727754" y="143888"/>
                  <a:pt x="693879" y="152965"/>
                </a:cubicBezTo>
                <a:cubicBezTo>
                  <a:pt x="660004" y="162042"/>
                  <a:pt x="625184" y="141939"/>
                  <a:pt x="616108" y="108064"/>
                </a:cubicBezTo>
                <a:cubicBezTo>
                  <a:pt x="607031" y="74189"/>
                  <a:pt x="627134" y="39369"/>
                  <a:pt x="661009" y="30293"/>
                </a:cubicBezTo>
                <a:cubicBezTo>
                  <a:pt x="669478" y="28023"/>
                  <a:pt x="678005" y="27578"/>
                  <a:pt x="686175" y="28716"/>
                </a:cubicBezTo>
                <a:close/>
                <a:moveTo>
                  <a:pt x="891100" y="0"/>
                </a:moveTo>
                <a:cubicBezTo>
                  <a:pt x="926170" y="0"/>
                  <a:pt x="954600" y="28430"/>
                  <a:pt x="954600" y="63500"/>
                </a:cubicBezTo>
                <a:cubicBezTo>
                  <a:pt x="954600" y="98570"/>
                  <a:pt x="926170" y="127000"/>
                  <a:pt x="891100" y="127000"/>
                </a:cubicBezTo>
                <a:cubicBezTo>
                  <a:pt x="856030" y="127000"/>
                  <a:pt x="827600" y="98570"/>
                  <a:pt x="827600" y="63500"/>
                </a:cubicBezTo>
                <a:cubicBezTo>
                  <a:pt x="827600" y="28430"/>
                  <a:pt x="856030" y="0"/>
                  <a:pt x="8911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350">
              <a:solidFill>
                <a:schemeClr val="tx1"/>
              </a:solidFill>
            </a:endParaRPr>
          </a:p>
        </p:txBody>
      </p:sp>
      <p:sp>
        <p:nvSpPr>
          <p:cNvPr id="23" name="MH_Other_2"/>
          <p:cNvSpPr/>
          <p:nvPr>
            <p:custDataLst>
              <p:tags r:id="rId6"/>
            </p:custDataLst>
          </p:nvPr>
        </p:nvSpPr>
        <p:spPr>
          <a:xfrm>
            <a:off x="1663899" y="3988965"/>
            <a:ext cx="1023938" cy="423863"/>
          </a:xfrm>
          <a:custGeom>
            <a:gdLst>
              <a:gd name="connsiteX0" fmla="*/ 0 w 1365921"/>
              <a:gd name="connsiteY0" fmla="*/ 0 h 566527"/>
              <a:gd name="connsiteX1" fmla="*/ 1365921 w 1365921"/>
              <a:gd name="connsiteY1" fmla="*/ 0 h 566527"/>
              <a:gd name="connsiteX2" fmla="*/ 1364834 w 1365921"/>
              <a:gd name="connsiteY2" fmla="*/ 10784 h 566527"/>
              <a:gd name="connsiteX3" fmla="*/ 682960 w 1365921"/>
              <a:gd name="connsiteY3" fmla="*/ 566527 h 566527"/>
              <a:gd name="connsiteX4" fmla="*/ 1087 w 1365921"/>
              <a:gd name="connsiteY4" fmla="*/ 10784 h 566527"/>
            </a:gdLst>
            <a:cxnLst>
              <a:cxn ang="0">
                <a:pos x="connsiteX0" y="connsiteY0"/>
              </a:cxn>
              <a:cxn ang="0">
                <a:pos x="connsiteX1" y="connsiteY1"/>
              </a:cxn>
              <a:cxn ang="0">
                <a:pos x="connsiteX2" y="connsiteY2"/>
              </a:cxn>
              <a:cxn ang="0">
                <a:pos x="connsiteX3" y="connsiteY3"/>
              </a:cxn>
              <a:cxn ang="0">
                <a:pos x="connsiteX4" y="connsiteY4"/>
              </a:cxn>
            </a:cxnLst>
            <a:rect l="l" t="t" r="r" b="b"/>
            <a:pathLst>
              <a:path w="1365921" h="566527">
                <a:moveTo>
                  <a:pt x="0" y="0"/>
                </a:moveTo>
                <a:lnTo>
                  <a:pt x="1365921" y="0"/>
                </a:lnTo>
                <a:lnTo>
                  <a:pt x="1364834" y="10784"/>
                </a:lnTo>
                <a:cubicBezTo>
                  <a:pt x="1299933" y="327946"/>
                  <a:pt x="1019308" y="566527"/>
                  <a:pt x="682960" y="566527"/>
                </a:cubicBezTo>
                <a:cubicBezTo>
                  <a:pt x="346612" y="566527"/>
                  <a:pt x="65987" y="327946"/>
                  <a:pt x="1087" y="10784"/>
                </a:cubicBezTo>
                <a:close/>
              </a:path>
            </a:pathLst>
          </a:cu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8100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en-US" altLang="zh-CN">
                <a:solidFill>
                  <a:srgbClr val="FEFFFF"/>
                </a:solidFill>
              </a:rPr>
              <a:t>A</a:t>
            </a:r>
            <a:endParaRPr lang="zh-CN" altLang="en-US">
              <a:solidFill>
                <a:srgbClr val="FEFFFF"/>
              </a:solidFill>
            </a:endParaRPr>
          </a:p>
        </p:txBody>
      </p:sp>
      <p:sp>
        <p:nvSpPr>
          <p:cNvPr id="24" name="MH_SubTitle_1"/>
          <p:cNvSpPr/>
          <p:nvPr>
            <p:custDataLst>
              <p:tags r:id="rId7"/>
            </p:custDataLst>
          </p:nvPr>
        </p:nvSpPr>
        <p:spPr>
          <a:xfrm>
            <a:off x="1704380" y="3334122"/>
            <a:ext cx="941784" cy="654844"/>
          </a:xfrm>
          <a:prstGeom prst="rect">
            <a:avLst/>
          </a:prstGeom>
        </p:spPr>
        <p:txBody>
          <a:bodyPr lIns="0" tIns="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zh-CN" altLang="en-US" b="1">
                <a:solidFill>
                  <a:srgbClr val="4F81B8"/>
                </a:solidFill>
                <a:latin typeface="微软雅黑 Light" panose="020b0502040204020203" pitchFamily="34" charset="-122"/>
                <a:ea typeface="微软雅黑 Light" panose="020b0502040204020203" pitchFamily="34" charset="-122"/>
              </a:rPr>
              <a:t>权威性</a:t>
            </a:r>
            <a:endParaRPr lang="zh-CN" altLang="en-US" b="1">
              <a:solidFill>
                <a:srgbClr val="4F81B8"/>
              </a:solidFill>
              <a:latin typeface="微软雅黑 Light" panose="020b0502040204020203" pitchFamily="34" charset="-122"/>
              <a:ea typeface="微软雅黑 Light" panose="020b0502040204020203" pitchFamily="34" charset="-122"/>
            </a:endParaRPr>
          </a:p>
        </p:txBody>
      </p:sp>
      <p:sp>
        <p:nvSpPr>
          <p:cNvPr id="25" name="MH_Other_3"/>
          <p:cNvSpPr/>
          <p:nvPr>
            <p:custDataLst>
              <p:tags r:id="rId8"/>
            </p:custDataLst>
          </p:nvPr>
        </p:nvSpPr>
        <p:spPr>
          <a:xfrm>
            <a:off x="3904060" y="3219822"/>
            <a:ext cx="1335881" cy="1352550"/>
          </a:xfrm>
          <a:custGeom>
            <a:gdLst>
              <a:gd name="connsiteX0" fmla="*/ 0 w 1781438"/>
              <a:gd name="connsiteY0" fmla="*/ 1024884 h 1803498"/>
              <a:gd name="connsiteX1" fmla="*/ 120806 w 1781438"/>
              <a:gd name="connsiteY1" fmla="*/ 1024884 h 1803498"/>
              <a:gd name="connsiteX2" fmla="*/ 124135 w 1781438"/>
              <a:gd name="connsiteY2" fmla="*/ 1057908 h 1803498"/>
              <a:gd name="connsiteX3" fmla="*/ 890719 w 1781438"/>
              <a:gd name="connsiteY3" fmla="*/ 1682692 h 1803498"/>
              <a:gd name="connsiteX4" fmla="*/ 1657303 w 1781438"/>
              <a:gd name="connsiteY4" fmla="*/ 1057908 h 1803498"/>
              <a:gd name="connsiteX5" fmla="*/ 1660632 w 1781438"/>
              <a:gd name="connsiteY5" fmla="*/ 1024884 h 1803498"/>
              <a:gd name="connsiteX6" fmla="*/ 1781438 w 1781438"/>
              <a:gd name="connsiteY6" fmla="*/ 1024884 h 1803498"/>
              <a:gd name="connsiteX7" fmla="*/ 1775655 w 1781438"/>
              <a:gd name="connsiteY7" fmla="*/ 1082255 h 1803498"/>
              <a:gd name="connsiteX8" fmla="*/ 890719 w 1781438"/>
              <a:gd name="connsiteY8" fmla="*/ 1803498 h 1803498"/>
              <a:gd name="connsiteX9" fmla="*/ 5784 w 1781438"/>
              <a:gd name="connsiteY9" fmla="*/ 1082255 h 1803498"/>
              <a:gd name="connsiteX10" fmla="*/ 1716600 w 1781438"/>
              <a:gd name="connsiteY10" fmla="*/ 825501 h 1803498"/>
              <a:gd name="connsiteX11" fmla="*/ 1780100 w 1781438"/>
              <a:gd name="connsiteY11" fmla="*/ 889001 h 1803498"/>
              <a:gd name="connsiteX12" fmla="*/ 1716600 w 1781438"/>
              <a:gd name="connsiteY12" fmla="*/ 952501 h 1803498"/>
              <a:gd name="connsiteX13" fmla="*/ 1653100 w 1781438"/>
              <a:gd name="connsiteY13" fmla="*/ 889001 h 1803498"/>
              <a:gd name="connsiteX14" fmla="*/ 1716600 w 1781438"/>
              <a:gd name="connsiteY14" fmla="*/ 825501 h 1803498"/>
              <a:gd name="connsiteX15" fmla="*/ 65598 w 1781438"/>
              <a:gd name="connsiteY15" fmla="*/ 825501 h 1803498"/>
              <a:gd name="connsiteX16" fmla="*/ 129098 w 1781438"/>
              <a:gd name="connsiteY16" fmla="*/ 889001 h 1803498"/>
              <a:gd name="connsiteX17" fmla="*/ 65598 w 1781438"/>
              <a:gd name="connsiteY17" fmla="*/ 952501 h 1803498"/>
              <a:gd name="connsiteX18" fmla="*/ 2098 w 1781438"/>
              <a:gd name="connsiteY18" fmla="*/ 889001 h 1803498"/>
              <a:gd name="connsiteX19" fmla="*/ 65598 w 1781438"/>
              <a:gd name="connsiteY19" fmla="*/ 825501 h 1803498"/>
              <a:gd name="connsiteX20" fmla="*/ 1697202 w 1781438"/>
              <a:gd name="connsiteY20" fmla="*/ 612433 h 1803498"/>
              <a:gd name="connsiteX21" fmla="*/ 1749807 w 1781438"/>
              <a:gd name="connsiteY21" fmla="*/ 658911 h 1803498"/>
              <a:gd name="connsiteX22" fmla="*/ 1704906 w 1781438"/>
              <a:gd name="connsiteY22" fmla="*/ 736682 h 1803498"/>
              <a:gd name="connsiteX23" fmla="*/ 1627135 w 1781438"/>
              <a:gd name="connsiteY23" fmla="*/ 691781 h 1803498"/>
              <a:gd name="connsiteX24" fmla="*/ 1672036 w 1781438"/>
              <a:gd name="connsiteY24" fmla="*/ 614010 h 1803498"/>
              <a:gd name="connsiteX25" fmla="*/ 1697202 w 1781438"/>
              <a:gd name="connsiteY25" fmla="*/ 612433 h 1803498"/>
              <a:gd name="connsiteX26" fmla="*/ 84995 w 1781438"/>
              <a:gd name="connsiteY26" fmla="*/ 612432 h 1803498"/>
              <a:gd name="connsiteX27" fmla="*/ 110161 w 1781438"/>
              <a:gd name="connsiteY27" fmla="*/ 614009 h 1803498"/>
              <a:gd name="connsiteX28" fmla="*/ 155063 w 1781438"/>
              <a:gd name="connsiteY28" fmla="*/ 691781 h 1803498"/>
              <a:gd name="connsiteX29" fmla="*/ 77291 w 1781438"/>
              <a:gd name="connsiteY29" fmla="*/ 736682 h 1803498"/>
              <a:gd name="connsiteX30" fmla="*/ 32390 w 1781438"/>
              <a:gd name="connsiteY30" fmla="*/ 658911 h 1803498"/>
              <a:gd name="connsiteX31" fmla="*/ 84995 w 1781438"/>
              <a:gd name="connsiteY31" fmla="*/ 612432 h 1803498"/>
              <a:gd name="connsiteX32" fmla="*/ 1598155 w 1781438"/>
              <a:gd name="connsiteY32" fmla="*/ 413221 h 1803498"/>
              <a:gd name="connsiteX33" fmla="*/ 1622439 w 1781438"/>
              <a:gd name="connsiteY33" fmla="*/ 414915 h 1803498"/>
              <a:gd name="connsiteX34" fmla="*/ 1660996 w 1781438"/>
              <a:gd name="connsiteY34" fmla="*/ 444501 h 1803498"/>
              <a:gd name="connsiteX35" fmla="*/ 1637754 w 1781438"/>
              <a:gd name="connsiteY35" fmla="*/ 531243 h 1803498"/>
              <a:gd name="connsiteX36" fmla="*/ 1551011 w 1781438"/>
              <a:gd name="connsiteY36" fmla="*/ 508001 h 1803498"/>
              <a:gd name="connsiteX37" fmla="*/ 1574254 w 1781438"/>
              <a:gd name="connsiteY37" fmla="*/ 421258 h 1803498"/>
              <a:gd name="connsiteX38" fmla="*/ 1598155 w 1781438"/>
              <a:gd name="connsiteY38" fmla="*/ 413221 h 1803498"/>
              <a:gd name="connsiteX39" fmla="*/ 184044 w 1781438"/>
              <a:gd name="connsiteY39" fmla="*/ 413221 h 1803498"/>
              <a:gd name="connsiteX40" fmla="*/ 207944 w 1781438"/>
              <a:gd name="connsiteY40" fmla="*/ 421258 h 1803498"/>
              <a:gd name="connsiteX41" fmla="*/ 231187 w 1781438"/>
              <a:gd name="connsiteY41" fmla="*/ 508001 h 1803498"/>
              <a:gd name="connsiteX42" fmla="*/ 144444 w 1781438"/>
              <a:gd name="connsiteY42" fmla="*/ 531243 h 1803498"/>
              <a:gd name="connsiteX43" fmla="*/ 121202 w 1781438"/>
              <a:gd name="connsiteY43" fmla="*/ 444501 h 1803498"/>
              <a:gd name="connsiteX44" fmla="*/ 184044 w 1781438"/>
              <a:gd name="connsiteY44" fmla="*/ 413221 h 1803498"/>
              <a:gd name="connsiteX45" fmla="*/ 1474816 w 1781438"/>
              <a:gd name="connsiteY45" fmla="*/ 241784 h 1803498"/>
              <a:gd name="connsiteX46" fmla="*/ 1519717 w 1781438"/>
              <a:gd name="connsiteY46" fmla="*/ 260383 h 1803498"/>
              <a:gd name="connsiteX47" fmla="*/ 1519717 w 1781438"/>
              <a:gd name="connsiteY47" fmla="*/ 350185 h 1803498"/>
              <a:gd name="connsiteX48" fmla="*/ 1429915 w 1781438"/>
              <a:gd name="connsiteY48" fmla="*/ 350185 h 1803498"/>
              <a:gd name="connsiteX49" fmla="*/ 1429915 w 1781438"/>
              <a:gd name="connsiteY49" fmla="*/ 260383 h 1803498"/>
              <a:gd name="connsiteX50" fmla="*/ 1474816 w 1781438"/>
              <a:gd name="connsiteY50" fmla="*/ 241784 h 1803498"/>
              <a:gd name="connsiteX51" fmla="*/ 307382 w 1781438"/>
              <a:gd name="connsiteY51" fmla="*/ 241784 h 1803498"/>
              <a:gd name="connsiteX52" fmla="*/ 352283 w 1781438"/>
              <a:gd name="connsiteY52" fmla="*/ 260383 h 1803498"/>
              <a:gd name="connsiteX53" fmla="*/ 352283 w 1781438"/>
              <a:gd name="connsiteY53" fmla="*/ 350185 h 1803498"/>
              <a:gd name="connsiteX54" fmla="*/ 262481 w 1781438"/>
              <a:gd name="connsiteY54" fmla="*/ 350185 h 1803498"/>
              <a:gd name="connsiteX55" fmla="*/ 262481 w 1781438"/>
              <a:gd name="connsiteY55" fmla="*/ 260383 h 1803498"/>
              <a:gd name="connsiteX56" fmla="*/ 307382 w 1781438"/>
              <a:gd name="connsiteY56" fmla="*/ 241784 h 1803498"/>
              <a:gd name="connsiteX57" fmla="*/ 470500 w 1781438"/>
              <a:gd name="connsiteY57" fmla="*/ 111067 h 1803498"/>
              <a:gd name="connsiteX58" fmla="*/ 533342 w 1781438"/>
              <a:gd name="connsiteY58" fmla="*/ 142346 h 1803498"/>
              <a:gd name="connsiteX59" fmla="*/ 510099 w 1781438"/>
              <a:gd name="connsiteY59" fmla="*/ 229089 h 1803498"/>
              <a:gd name="connsiteX60" fmla="*/ 423356 w 1781438"/>
              <a:gd name="connsiteY60" fmla="*/ 205846 h 1803498"/>
              <a:gd name="connsiteX61" fmla="*/ 446599 w 1781438"/>
              <a:gd name="connsiteY61" fmla="*/ 119104 h 1803498"/>
              <a:gd name="connsiteX62" fmla="*/ 470500 w 1781438"/>
              <a:gd name="connsiteY62" fmla="*/ 111067 h 1803498"/>
              <a:gd name="connsiteX63" fmla="*/ 1311699 w 1781438"/>
              <a:gd name="connsiteY63" fmla="*/ 111066 h 1803498"/>
              <a:gd name="connsiteX64" fmla="*/ 1335600 w 1781438"/>
              <a:gd name="connsiteY64" fmla="*/ 119103 h 1803498"/>
              <a:gd name="connsiteX65" fmla="*/ 1358842 w 1781438"/>
              <a:gd name="connsiteY65" fmla="*/ 205846 h 1803498"/>
              <a:gd name="connsiteX66" fmla="*/ 1272100 w 1781438"/>
              <a:gd name="connsiteY66" fmla="*/ 229088 h 1803498"/>
              <a:gd name="connsiteX67" fmla="*/ 1248857 w 1781438"/>
              <a:gd name="connsiteY67" fmla="*/ 142346 h 1803498"/>
              <a:gd name="connsiteX68" fmla="*/ 1287415 w 1781438"/>
              <a:gd name="connsiteY68" fmla="*/ 112760 h 1803498"/>
              <a:gd name="connsiteX69" fmla="*/ 1311699 w 1781438"/>
              <a:gd name="connsiteY69" fmla="*/ 111066 h 1803498"/>
              <a:gd name="connsiteX70" fmla="*/ 1096024 w 1781438"/>
              <a:gd name="connsiteY70" fmla="*/ 28716 h 1803498"/>
              <a:gd name="connsiteX71" fmla="*/ 1121190 w 1781438"/>
              <a:gd name="connsiteY71" fmla="*/ 30293 h 1803498"/>
              <a:gd name="connsiteX72" fmla="*/ 1166091 w 1781438"/>
              <a:gd name="connsiteY72" fmla="*/ 108064 h 1803498"/>
              <a:gd name="connsiteX73" fmla="*/ 1088320 w 1781438"/>
              <a:gd name="connsiteY73" fmla="*/ 152965 h 1803498"/>
              <a:gd name="connsiteX74" fmla="*/ 1043419 w 1781438"/>
              <a:gd name="connsiteY74" fmla="*/ 75194 h 1803498"/>
              <a:gd name="connsiteX75" fmla="*/ 1096024 w 1781438"/>
              <a:gd name="connsiteY75" fmla="*/ 28716 h 1803498"/>
              <a:gd name="connsiteX76" fmla="*/ 686175 w 1781438"/>
              <a:gd name="connsiteY76" fmla="*/ 28716 h 1803498"/>
              <a:gd name="connsiteX77" fmla="*/ 738780 w 1781438"/>
              <a:gd name="connsiteY77" fmla="*/ 75194 h 1803498"/>
              <a:gd name="connsiteX78" fmla="*/ 693879 w 1781438"/>
              <a:gd name="connsiteY78" fmla="*/ 152965 h 1803498"/>
              <a:gd name="connsiteX79" fmla="*/ 616108 w 1781438"/>
              <a:gd name="connsiteY79" fmla="*/ 108064 h 1803498"/>
              <a:gd name="connsiteX80" fmla="*/ 661009 w 1781438"/>
              <a:gd name="connsiteY80" fmla="*/ 30293 h 1803498"/>
              <a:gd name="connsiteX81" fmla="*/ 686175 w 1781438"/>
              <a:gd name="connsiteY81" fmla="*/ 28716 h 1803498"/>
              <a:gd name="connsiteX82" fmla="*/ 891100 w 1781438"/>
              <a:gd name="connsiteY82" fmla="*/ 0 h 1803498"/>
              <a:gd name="connsiteX83" fmla="*/ 954600 w 1781438"/>
              <a:gd name="connsiteY83" fmla="*/ 63500 h 1803498"/>
              <a:gd name="connsiteX84" fmla="*/ 891100 w 1781438"/>
              <a:gd name="connsiteY84" fmla="*/ 127000 h 1803498"/>
              <a:gd name="connsiteX85" fmla="*/ 827600 w 1781438"/>
              <a:gd name="connsiteY85" fmla="*/ 63500 h 1803498"/>
              <a:gd name="connsiteX86" fmla="*/ 891100 w 1781438"/>
              <a:gd name="connsiteY86" fmla="*/ 0 h 18034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1781438" h="1803498">
                <a:moveTo>
                  <a:pt x="0" y="1024884"/>
                </a:moveTo>
                <a:lnTo>
                  <a:pt x="120806" y="1024884"/>
                </a:lnTo>
                <a:lnTo>
                  <a:pt x="124135" y="1057908"/>
                </a:lnTo>
                <a:cubicBezTo>
                  <a:pt x="197099" y="1414471"/>
                  <a:pt x="512586" y="1682692"/>
                  <a:pt x="890719" y="1682692"/>
                </a:cubicBezTo>
                <a:cubicBezTo>
                  <a:pt x="1268852" y="1682692"/>
                  <a:pt x="1584340" y="1414471"/>
                  <a:pt x="1657303" y="1057908"/>
                </a:cubicBezTo>
                <a:lnTo>
                  <a:pt x="1660632" y="1024884"/>
                </a:lnTo>
                <a:lnTo>
                  <a:pt x="1781438" y="1024884"/>
                </a:lnTo>
                <a:lnTo>
                  <a:pt x="1775655" y="1082255"/>
                </a:lnTo>
                <a:cubicBezTo>
                  <a:pt x="1691427" y="1493868"/>
                  <a:pt x="1327232" y="1803498"/>
                  <a:pt x="890719" y="1803498"/>
                </a:cubicBezTo>
                <a:cubicBezTo>
                  <a:pt x="454206" y="1803498"/>
                  <a:pt x="90012" y="1493868"/>
                  <a:pt x="5784" y="1082255"/>
                </a:cubicBezTo>
                <a:close/>
                <a:moveTo>
                  <a:pt x="1716600" y="825501"/>
                </a:moveTo>
                <a:cubicBezTo>
                  <a:pt x="1751670" y="825501"/>
                  <a:pt x="1780100" y="853931"/>
                  <a:pt x="1780100" y="889001"/>
                </a:cubicBezTo>
                <a:cubicBezTo>
                  <a:pt x="1780100" y="924071"/>
                  <a:pt x="1751670" y="952501"/>
                  <a:pt x="1716600" y="952501"/>
                </a:cubicBezTo>
                <a:cubicBezTo>
                  <a:pt x="1681530" y="952501"/>
                  <a:pt x="1653100" y="924071"/>
                  <a:pt x="1653100" y="889001"/>
                </a:cubicBezTo>
                <a:cubicBezTo>
                  <a:pt x="1653100" y="853931"/>
                  <a:pt x="1681530" y="825501"/>
                  <a:pt x="1716600" y="825501"/>
                </a:cubicBezTo>
                <a:close/>
                <a:moveTo>
                  <a:pt x="65598" y="825501"/>
                </a:moveTo>
                <a:cubicBezTo>
                  <a:pt x="100668" y="825501"/>
                  <a:pt x="129098" y="853931"/>
                  <a:pt x="129098" y="889001"/>
                </a:cubicBezTo>
                <a:cubicBezTo>
                  <a:pt x="129098" y="924071"/>
                  <a:pt x="100668" y="952501"/>
                  <a:pt x="65598" y="952501"/>
                </a:cubicBezTo>
                <a:cubicBezTo>
                  <a:pt x="30528" y="952501"/>
                  <a:pt x="2098" y="924071"/>
                  <a:pt x="2098" y="889001"/>
                </a:cubicBezTo>
                <a:cubicBezTo>
                  <a:pt x="2098" y="853931"/>
                  <a:pt x="30528" y="825501"/>
                  <a:pt x="65598" y="825501"/>
                </a:cubicBezTo>
                <a:close/>
                <a:moveTo>
                  <a:pt x="1697202" y="612433"/>
                </a:moveTo>
                <a:cubicBezTo>
                  <a:pt x="1721712" y="615845"/>
                  <a:pt x="1743000" y="633505"/>
                  <a:pt x="1749807" y="658911"/>
                </a:cubicBezTo>
                <a:cubicBezTo>
                  <a:pt x="1758884" y="692786"/>
                  <a:pt x="1738781" y="727605"/>
                  <a:pt x="1704906" y="736682"/>
                </a:cubicBezTo>
                <a:cubicBezTo>
                  <a:pt x="1671031" y="745759"/>
                  <a:pt x="1636211" y="725656"/>
                  <a:pt x="1627135" y="691781"/>
                </a:cubicBezTo>
                <a:cubicBezTo>
                  <a:pt x="1618058" y="657906"/>
                  <a:pt x="1638161" y="623086"/>
                  <a:pt x="1672036" y="614010"/>
                </a:cubicBezTo>
                <a:cubicBezTo>
                  <a:pt x="1680505" y="611740"/>
                  <a:pt x="1689032" y="611295"/>
                  <a:pt x="1697202" y="612433"/>
                </a:cubicBezTo>
                <a:close/>
                <a:moveTo>
                  <a:pt x="84995" y="612432"/>
                </a:moveTo>
                <a:cubicBezTo>
                  <a:pt x="93165" y="611295"/>
                  <a:pt x="101693" y="611740"/>
                  <a:pt x="110161" y="614009"/>
                </a:cubicBezTo>
                <a:cubicBezTo>
                  <a:pt x="144036" y="623086"/>
                  <a:pt x="164140" y="657906"/>
                  <a:pt x="155063" y="691781"/>
                </a:cubicBezTo>
                <a:cubicBezTo>
                  <a:pt x="145986" y="725656"/>
                  <a:pt x="111166" y="745759"/>
                  <a:pt x="77291" y="736682"/>
                </a:cubicBezTo>
                <a:cubicBezTo>
                  <a:pt x="43416" y="727605"/>
                  <a:pt x="23313" y="692786"/>
                  <a:pt x="32390" y="658911"/>
                </a:cubicBezTo>
                <a:cubicBezTo>
                  <a:pt x="39198" y="633504"/>
                  <a:pt x="60486" y="615845"/>
                  <a:pt x="84995" y="612432"/>
                </a:cubicBezTo>
                <a:close/>
                <a:moveTo>
                  <a:pt x="1598155" y="413221"/>
                </a:moveTo>
                <a:cubicBezTo>
                  <a:pt x="1606340" y="412206"/>
                  <a:pt x="1614590" y="412812"/>
                  <a:pt x="1622439" y="414915"/>
                </a:cubicBezTo>
                <a:cubicBezTo>
                  <a:pt x="1638136" y="419121"/>
                  <a:pt x="1652229" y="429315"/>
                  <a:pt x="1660996" y="444501"/>
                </a:cubicBezTo>
                <a:cubicBezTo>
                  <a:pt x="1678531" y="474872"/>
                  <a:pt x="1668125" y="513708"/>
                  <a:pt x="1637754" y="531243"/>
                </a:cubicBezTo>
                <a:cubicBezTo>
                  <a:pt x="1607382" y="548778"/>
                  <a:pt x="1568546" y="538372"/>
                  <a:pt x="1551011" y="508001"/>
                </a:cubicBezTo>
                <a:cubicBezTo>
                  <a:pt x="1533476" y="477629"/>
                  <a:pt x="1543882" y="438793"/>
                  <a:pt x="1574254" y="421258"/>
                </a:cubicBezTo>
                <a:cubicBezTo>
                  <a:pt x="1581847" y="416875"/>
                  <a:pt x="1589969" y="414237"/>
                  <a:pt x="1598155" y="413221"/>
                </a:cubicBezTo>
                <a:close/>
                <a:moveTo>
                  <a:pt x="184044" y="413221"/>
                </a:moveTo>
                <a:cubicBezTo>
                  <a:pt x="192230" y="414237"/>
                  <a:pt x="200352" y="416874"/>
                  <a:pt x="207944" y="421258"/>
                </a:cubicBezTo>
                <a:cubicBezTo>
                  <a:pt x="238316" y="438793"/>
                  <a:pt x="248722" y="477629"/>
                  <a:pt x="231187" y="508001"/>
                </a:cubicBezTo>
                <a:cubicBezTo>
                  <a:pt x="213652" y="538372"/>
                  <a:pt x="174816" y="548778"/>
                  <a:pt x="144444" y="531243"/>
                </a:cubicBezTo>
                <a:cubicBezTo>
                  <a:pt x="114073" y="513708"/>
                  <a:pt x="103667" y="474872"/>
                  <a:pt x="121202" y="444501"/>
                </a:cubicBezTo>
                <a:cubicBezTo>
                  <a:pt x="134353" y="421722"/>
                  <a:pt x="159486" y="410174"/>
                  <a:pt x="184044" y="413221"/>
                </a:cubicBezTo>
                <a:close/>
                <a:moveTo>
                  <a:pt x="1474816" y="241784"/>
                </a:moveTo>
                <a:cubicBezTo>
                  <a:pt x="1491067" y="241784"/>
                  <a:pt x="1507318" y="247984"/>
                  <a:pt x="1519717" y="260383"/>
                </a:cubicBezTo>
                <a:cubicBezTo>
                  <a:pt x="1544515" y="285181"/>
                  <a:pt x="1544515" y="325387"/>
                  <a:pt x="1519717" y="350185"/>
                </a:cubicBezTo>
                <a:cubicBezTo>
                  <a:pt x="1494919" y="374983"/>
                  <a:pt x="1454713" y="374983"/>
                  <a:pt x="1429915" y="350185"/>
                </a:cubicBezTo>
                <a:cubicBezTo>
                  <a:pt x="1405116" y="325387"/>
                  <a:pt x="1405116" y="285181"/>
                  <a:pt x="1429915" y="260383"/>
                </a:cubicBezTo>
                <a:cubicBezTo>
                  <a:pt x="1442314" y="247984"/>
                  <a:pt x="1458565" y="241784"/>
                  <a:pt x="1474816" y="241784"/>
                </a:cubicBezTo>
                <a:close/>
                <a:moveTo>
                  <a:pt x="307382" y="241784"/>
                </a:moveTo>
                <a:cubicBezTo>
                  <a:pt x="323633" y="241784"/>
                  <a:pt x="339884" y="247984"/>
                  <a:pt x="352283" y="260383"/>
                </a:cubicBezTo>
                <a:cubicBezTo>
                  <a:pt x="377081" y="285181"/>
                  <a:pt x="377081" y="325387"/>
                  <a:pt x="352283" y="350185"/>
                </a:cubicBezTo>
                <a:cubicBezTo>
                  <a:pt x="327485" y="374984"/>
                  <a:pt x="287279" y="374984"/>
                  <a:pt x="262481" y="350185"/>
                </a:cubicBezTo>
                <a:cubicBezTo>
                  <a:pt x="237682" y="325387"/>
                  <a:pt x="237682" y="285181"/>
                  <a:pt x="262481" y="260383"/>
                </a:cubicBezTo>
                <a:cubicBezTo>
                  <a:pt x="274880" y="247984"/>
                  <a:pt x="291131" y="241784"/>
                  <a:pt x="307382" y="241784"/>
                </a:cubicBezTo>
                <a:close/>
                <a:moveTo>
                  <a:pt x="470500" y="111067"/>
                </a:moveTo>
                <a:cubicBezTo>
                  <a:pt x="495057" y="108019"/>
                  <a:pt x="520190" y="119568"/>
                  <a:pt x="533342" y="142346"/>
                </a:cubicBezTo>
                <a:cubicBezTo>
                  <a:pt x="550877" y="172718"/>
                  <a:pt x="540470" y="211554"/>
                  <a:pt x="510099" y="229089"/>
                </a:cubicBezTo>
                <a:cubicBezTo>
                  <a:pt x="479727" y="246624"/>
                  <a:pt x="440891" y="236218"/>
                  <a:pt x="423356" y="205846"/>
                </a:cubicBezTo>
                <a:cubicBezTo>
                  <a:pt x="405821" y="175475"/>
                  <a:pt x="416227" y="136639"/>
                  <a:pt x="446599" y="119104"/>
                </a:cubicBezTo>
                <a:cubicBezTo>
                  <a:pt x="454192" y="114720"/>
                  <a:pt x="462314" y="112082"/>
                  <a:pt x="470500" y="111067"/>
                </a:cubicBezTo>
                <a:close/>
                <a:moveTo>
                  <a:pt x="1311699" y="111066"/>
                </a:moveTo>
                <a:cubicBezTo>
                  <a:pt x="1319885" y="112082"/>
                  <a:pt x="1328007" y="114720"/>
                  <a:pt x="1335600" y="119103"/>
                </a:cubicBezTo>
                <a:cubicBezTo>
                  <a:pt x="1365971" y="136638"/>
                  <a:pt x="1376377" y="175474"/>
                  <a:pt x="1358842" y="205846"/>
                </a:cubicBezTo>
                <a:cubicBezTo>
                  <a:pt x="1341307" y="236217"/>
                  <a:pt x="1302471" y="246623"/>
                  <a:pt x="1272100" y="229088"/>
                </a:cubicBezTo>
                <a:cubicBezTo>
                  <a:pt x="1241728" y="211553"/>
                  <a:pt x="1231322" y="172717"/>
                  <a:pt x="1248857" y="142346"/>
                </a:cubicBezTo>
                <a:cubicBezTo>
                  <a:pt x="1257625" y="127160"/>
                  <a:pt x="1271718" y="116966"/>
                  <a:pt x="1287415" y="112760"/>
                </a:cubicBezTo>
                <a:cubicBezTo>
                  <a:pt x="1295264" y="110657"/>
                  <a:pt x="1303513" y="110051"/>
                  <a:pt x="1311699" y="111066"/>
                </a:cubicBezTo>
                <a:close/>
                <a:moveTo>
                  <a:pt x="1096024" y="28716"/>
                </a:moveTo>
                <a:cubicBezTo>
                  <a:pt x="1104193" y="27578"/>
                  <a:pt x="1112721" y="28023"/>
                  <a:pt x="1121190" y="30293"/>
                </a:cubicBezTo>
                <a:cubicBezTo>
                  <a:pt x="1155065" y="39369"/>
                  <a:pt x="1175168" y="74189"/>
                  <a:pt x="1166091" y="108064"/>
                </a:cubicBezTo>
                <a:cubicBezTo>
                  <a:pt x="1157014" y="141939"/>
                  <a:pt x="1122195" y="162042"/>
                  <a:pt x="1088320" y="152965"/>
                </a:cubicBezTo>
                <a:cubicBezTo>
                  <a:pt x="1054445" y="143888"/>
                  <a:pt x="1034342" y="109069"/>
                  <a:pt x="1043419" y="75194"/>
                </a:cubicBezTo>
                <a:cubicBezTo>
                  <a:pt x="1050226" y="49788"/>
                  <a:pt x="1071514" y="32128"/>
                  <a:pt x="1096024" y="28716"/>
                </a:cubicBezTo>
                <a:close/>
                <a:moveTo>
                  <a:pt x="686175" y="28716"/>
                </a:moveTo>
                <a:cubicBezTo>
                  <a:pt x="710685" y="32128"/>
                  <a:pt x="731973" y="49788"/>
                  <a:pt x="738780" y="75194"/>
                </a:cubicBezTo>
                <a:cubicBezTo>
                  <a:pt x="747857" y="109069"/>
                  <a:pt x="727754" y="143888"/>
                  <a:pt x="693879" y="152965"/>
                </a:cubicBezTo>
                <a:cubicBezTo>
                  <a:pt x="660004" y="162042"/>
                  <a:pt x="625184" y="141939"/>
                  <a:pt x="616108" y="108064"/>
                </a:cubicBezTo>
                <a:cubicBezTo>
                  <a:pt x="607031" y="74189"/>
                  <a:pt x="627134" y="39369"/>
                  <a:pt x="661009" y="30293"/>
                </a:cubicBezTo>
                <a:cubicBezTo>
                  <a:pt x="669478" y="28023"/>
                  <a:pt x="678005" y="27578"/>
                  <a:pt x="686175" y="28716"/>
                </a:cubicBezTo>
                <a:close/>
                <a:moveTo>
                  <a:pt x="891100" y="0"/>
                </a:moveTo>
                <a:cubicBezTo>
                  <a:pt x="926170" y="0"/>
                  <a:pt x="954600" y="28430"/>
                  <a:pt x="954600" y="63500"/>
                </a:cubicBezTo>
                <a:cubicBezTo>
                  <a:pt x="954600" y="98570"/>
                  <a:pt x="926170" y="127000"/>
                  <a:pt x="891100" y="127000"/>
                </a:cubicBezTo>
                <a:cubicBezTo>
                  <a:pt x="856030" y="127000"/>
                  <a:pt x="827600" y="98570"/>
                  <a:pt x="827600" y="63500"/>
                </a:cubicBezTo>
                <a:cubicBezTo>
                  <a:pt x="827600" y="28430"/>
                  <a:pt x="856030" y="0"/>
                  <a:pt x="8911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350">
              <a:solidFill>
                <a:schemeClr val="tx1"/>
              </a:solidFill>
            </a:endParaRPr>
          </a:p>
        </p:txBody>
      </p:sp>
      <p:sp>
        <p:nvSpPr>
          <p:cNvPr id="26" name="MH_Other_4"/>
          <p:cNvSpPr/>
          <p:nvPr>
            <p:custDataLst>
              <p:tags r:id="rId9"/>
            </p:custDataLst>
          </p:nvPr>
        </p:nvSpPr>
        <p:spPr>
          <a:xfrm>
            <a:off x="4060031" y="3988965"/>
            <a:ext cx="1023938" cy="423863"/>
          </a:xfrm>
          <a:custGeom>
            <a:gdLst>
              <a:gd name="connsiteX0" fmla="*/ 0 w 1365921"/>
              <a:gd name="connsiteY0" fmla="*/ 0 h 566527"/>
              <a:gd name="connsiteX1" fmla="*/ 1365921 w 1365921"/>
              <a:gd name="connsiteY1" fmla="*/ 0 h 566527"/>
              <a:gd name="connsiteX2" fmla="*/ 1364834 w 1365921"/>
              <a:gd name="connsiteY2" fmla="*/ 10784 h 566527"/>
              <a:gd name="connsiteX3" fmla="*/ 682960 w 1365921"/>
              <a:gd name="connsiteY3" fmla="*/ 566527 h 566527"/>
              <a:gd name="connsiteX4" fmla="*/ 1087 w 1365921"/>
              <a:gd name="connsiteY4" fmla="*/ 10784 h 566527"/>
            </a:gdLst>
            <a:cxnLst>
              <a:cxn ang="0">
                <a:pos x="connsiteX0" y="connsiteY0"/>
              </a:cxn>
              <a:cxn ang="0">
                <a:pos x="connsiteX1" y="connsiteY1"/>
              </a:cxn>
              <a:cxn ang="0">
                <a:pos x="connsiteX2" y="connsiteY2"/>
              </a:cxn>
              <a:cxn ang="0">
                <a:pos x="connsiteX3" y="connsiteY3"/>
              </a:cxn>
              <a:cxn ang="0">
                <a:pos x="connsiteX4" y="connsiteY4"/>
              </a:cxn>
            </a:cxnLst>
            <a:rect l="l" t="t" r="r" b="b"/>
            <a:pathLst>
              <a:path w="1365921" h="566527">
                <a:moveTo>
                  <a:pt x="0" y="0"/>
                </a:moveTo>
                <a:lnTo>
                  <a:pt x="1365921" y="0"/>
                </a:lnTo>
                <a:lnTo>
                  <a:pt x="1364834" y="10784"/>
                </a:lnTo>
                <a:cubicBezTo>
                  <a:pt x="1299933" y="327946"/>
                  <a:pt x="1019308" y="566527"/>
                  <a:pt x="682960" y="566527"/>
                </a:cubicBezTo>
                <a:cubicBezTo>
                  <a:pt x="346612" y="566527"/>
                  <a:pt x="65987" y="327946"/>
                  <a:pt x="1087" y="10784"/>
                </a:cubicBezTo>
                <a:close/>
              </a:path>
            </a:pathLst>
          </a:cu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8100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en-US" altLang="zh-CN">
                <a:solidFill>
                  <a:srgbClr val="FEFFFF"/>
                </a:solidFill>
              </a:rPr>
              <a:t>B</a:t>
            </a:r>
            <a:endParaRPr lang="zh-CN" altLang="en-US">
              <a:solidFill>
                <a:srgbClr val="FEFFFF"/>
              </a:solidFill>
            </a:endParaRPr>
          </a:p>
        </p:txBody>
      </p:sp>
      <p:sp>
        <p:nvSpPr>
          <p:cNvPr id="27" name="MH_SubTitle_2"/>
          <p:cNvSpPr/>
          <p:nvPr>
            <p:custDataLst>
              <p:tags r:id="rId10"/>
            </p:custDataLst>
          </p:nvPr>
        </p:nvSpPr>
        <p:spPr>
          <a:xfrm>
            <a:off x="4101704" y="3334122"/>
            <a:ext cx="941784" cy="654844"/>
          </a:xfrm>
          <a:prstGeom prst="rect">
            <a:avLst/>
          </a:prstGeom>
        </p:spPr>
        <p:txBody>
          <a:bodyPr lIns="0" tIns="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zh-CN" altLang="en-US" b="1">
                <a:solidFill>
                  <a:srgbClr val="4F81B8"/>
                </a:solidFill>
                <a:latin typeface="微软雅黑 Light" panose="020b0502040204020203" pitchFamily="34" charset="-122"/>
                <a:ea typeface="微软雅黑 Light" panose="020b0502040204020203" pitchFamily="34" charset="-122"/>
              </a:rPr>
              <a:t>广泛性</a:t>
            </a:r>
            <a:endParaRPr lang="zh-CN" altLang="en-US" b="1">
              <a:solidFill>
                <a:srgbClr val="4F81B8"/>
              </a:solidFill>
              <a:latin typeface="微软雅黑 Light" panose="020b0502040204020203" pitchFamily="34" charset="-122"/>
              <a:ea typeface="微软雅黑 Light" panose="020b0502040204020203" pitchFamily="34" charset="-122"/>
            </a:endParaRPr>
          </a:p>
        </p:txBody>
      </p:sp>
      <p:sp>
        <p:nvSpPr>
          <p:cNvPr id="28" name="MH_Other_5"/>
          <p:cNvSpPr/>
          <p:nvPr>
            <p:custDataLst>
              <p:tags r:id="rId11"/>
            </p:custDataLst>
          </p:nvPr>
        </p:nvSpPr>
        <p:spPr>
          <a:xfrm>
            <a:off x="6259264" y="3219822"/>
            <a:ext cx="1337072" cy="1352550"/>
          </a:xfrm>
          <a:custGeom>
            <a:gdLst>
              <a:gd name="connsiteX0" fmla="*/ 0 w 1781438"/>
              <a:gd name="connsiteY0" fmla="*/ 1024884 h 1803498"/>
              <a:gd name="connsiteX1" fmla="*/ 120806 w 1781438"/>
              <a:gd name="connsiteY1" fmla="*/ 1024884 h 1803498"/>
              <a:gd name="connsiteX2" fmla="*/ 124135 w 1781438"/>
              <a:gd name="connsiteY2" fmla="*/ 1057908 h 1803498"/>
              <a:gd name="connsiteX3" fmla="*/ 890719 w 1781438"/>
              <a:gd name="connsiteY3" fmla="*/ 1682692 h 1803498"/>
              <a:gd name="connsiteX4" fmla="*/ 1657303 w 1781438"/>
              <a:gd name="connsiteY4" fmla="*/ 1057908 h 1803498"/>
              <a:gd name="connsiteX5" fmla="*/ 1660632 w 1781438"/>
              <a:gd name="connsiteY5" fmla="*/ 1024884 h 1803498"/>
              <a:gd name="connsiteX6" fmla="*/ 1781438 w 1781438"/>
              <a:gd name="connsiteY6" fmla="*/ 1024884 h 1803498"/>
              <a:gd name="connsiteX7" fmla="*/ 1775655 w 1781438"/>
              <a:gd name="connsiteY7" fmla="*/ 1082255 h 1803498"/>
              <a:gd name="connsiteX8" fmla="*/ 890719 w 1781438"/>
              <a:gd name="connsiteY8" fmla="*/ 1803498 h 1803498"/>
              <a:gd name="connsiteX9" fmla="*/ 5784 w 1781438"/>
              <a:gd name="connsiteY9" fmla="*/ 1082255 h 1803498"/>
              <a:gd name="connsiteX10" fmla="*/ 1716600 w 1781438"/>
              <a:gd name="connsiteY10" fmla="*/ 825501 h 1803498"/>
              <a:gd name="connsiteX11" fmla="*/ 1780100 w 1781438"/>
              <a:gd name="connsiteY11" fmla="*/ 889001 h 1803498"/>
              <a:gd name="connsiteX12" fmla="*/ 1716600 w 1781438"/>
              <a:gd name="connsiteY12" fmla="*/ 952501 h 1803498"/>
              <a:gd name="connsiteX13" fmla="*/ 1653100 w 1781438"/>
              <a:gd name="connsiteY13" fmla="*/ 889001 h 1803498"/>
              <a:gd name="connsiteX14" fmla="*/ 1716600 w 1781438"/>
              <a:gd name="connsiteY14" fmla="*/ 825501 h 1803498"/>
              <a:gd name="connsiteX15" fmla="*/ 65598 w 1781438"/>
              <a:gd name="connsiteY15" fmla="*/ 825501 h 1803498"/>
              <a:gd name="connsiteX16" fmla="*/ 129098 w 1781438"/>
              <a:gd name="connsiteY16" fmla="*/ 889001 h 1803498"/>
              <a:gd name="connsiteX17" fmla="*/ 65598 w 1781438"/>
              <a:gd name="connsiteY17" fmla="*/ 952501 h 1803498"/>
              <a:gd name="connsiteX18" fmla="*/ 2098 w 1781438"/>
              <a:gd name="connsiteY18" fmla="*/ 889001 h 1803498"/>
              <a:gd name="connsiteX19" fmla="*/ 65598 w 1781438"/>
              <a:gd name="connsiteY19" fmla="*/ 825501 h 1803498"/>
              <a:gd name="connsiteX20" fmla="*/ 1697202 w 1781438"/>
              <a:gd name="connsiteY20" fmla="*/ 612433 h 1803498"/>
              <a:gd name="connsiteX21" fmla="*/ 1749807 w 1781438"/>
              <a:gd name="connsiteY21" fmla="*/ 658911 h 1803498"/>
              <a:gd name="connsiteX22" fmla="*/ 1704906 w 1781438"/>
              <a:gd name="connsiteY22" fmla="*/ 736682 h 1803498"/>
              <a:gd name="connsiteX23" fmla="*/ 1627135 w 1781438"/>
              <a:gd name="connsiteY23" fmla="*/ 691781 h 1803498"/>
              <a:gd name="connsiteX24" fmla="*/ 1672036 w 1781438"/>
              <a:gd name="connsiteY24" fmla="*/ 614010 h 1803498"/>
              <a:gd name="connsiteX25" fmla="*/ 1697202 w 1781438"/>
              <a:gd name="connsiteY25" fmla="*/ 612433 h 1803498"/>
              <a:gd name="connsiteX26" fmla="*/ 84995 w 1781438"/>
              <a:gd name="connsiteY26" fmla="*/ 612432 h 1803498"/>
              <a:gd name="connsiteX27" fmla="*/ 110161 w 1781438"/>
              <a:gd name="connsiteY27" fmla="*/ 614009 h 1803498"/>
              <a:gd name="connsiteX28" fmla="*/ 155063 w 1781438"/>
              <a:gd name="connsiteY28" fmla="*/ 691781 h 1803498"/>
              <a:gd name="connsiteX29" fmla="*/ 77291 w 1781438"/>
              <a:gd name="connsiteY29" fmla="*/ 736682 h 1803498"/>
              <a:gd name="connsiteX30" fmla="*/ 32390 w 1781438"/>
              <a:gd name="connsiteY30" fmla="*/ 658911 h 1803498"/>
              <a:gd name="connsiteX31" fmla="*/ 84995 w 1781438"/>
              <a:gd name="connsiteY31" fmla="*/ 612432 h 1803498"/>
              <a:gd name="connsiteX32" fmla="*/ 1598155 w 1781438"/>
              <a:gd name="connsiteY32" fmla="*/ 413221 h 1803498"/>
              <a:gd name="connsiteX33" fmla="*/ 1622439 w 1781438"/>
              <a:gd name="connsiteY33" fmla="*/ 414915 h 1803498"/>
              <a:gd name="connsiteX34" fmla="*/ 1660996 w 1781438"/>
              <a:gd name="connsiteY34" fmla="*/ 444501 h 1803498"/>
              <a:gd name="connsiteX35" fmla="*/ 1637754 w 1781438"/>
              <a:gd name="connsiteY35" fmla="*/ 531243 h 1803498"/>
              <a:gd name="connsiteX36" fmla="*/ 1551011 w 1781438"/>
              <a:gd name="connsiteY36" fmla="*/ 508001 h 1803498"/>
              <a:gd name="connsiteX37" fmla="*/ 1574254 w 1781438"/>
              <a:gd name="connsiteY37" fmla="*/ 421258 h 1803498"/>
              <a:gd name="connsiteX38" fmla="*/ 1598155 w 1781438"/>
              <a:gd name="connsiteY38" fmla="*/ 413221 h 1803498"/>
              <a:gd name="connsiteX39" fmla="*/ 184044 w 1781438"/>
              <a:gd name="connsiteY39" fmla="*/ 413221 h 1803498"/>
              <a:gd name="connsiteX40" fmla="*/ 207944 w 1781438"/>
              <a:gd name="connsiteY40" fmla="*/ 421258 h 1803498"/>
              <a:gd name="connsiteX41" fmla="*/ 231187 w 1781438"/>
              <a:gd name="connsiteY41" fmla="*/ 508001 h 1803498"/>
              <a:gd name="connsiteX42" fmla="*/ 144444 w 1781438"/>
              <a:gd name="connsiteY42" fmla="*/ 531243 h 1803498"/>
              <a:gd name="connsiteX43" fmla="*/ 121202 w 1781438"/>
              <a:gd name="connsiteY43" fmla="*/ 444501 h 1803498"/>
              <a:gd name="connsiteX44" fmla="*/ 184044 w 1781438"/>
              <a:gd name="connsiteY44" fmla="*/ 413221 h 1803498"/>
              <a:gd name="connsiteX45" fmla="*/ 1474816 w 1781438"/>
              <a:gd name="connsiteY45" fmla="*/ 241784 h 1803498"/>
              <a:gd name="connsiteX46" fmla="*/ 1519717 w 1781438"/>
              <a:gd name="connsiteY46" fmla="*/ 260383 h 1803498"/>
              <a:gd name="connsiteX47" fmla="*/ 1519717 w 1781438"/>
              <a:gd name="connsiteY47" fmla="*/ 350185 h 1803498"/>
              <a:gd name="connsiteX48" fmla="*/ 1429915 w 1781438"/>
              <a:gd name="connsiteY48" fmla="*/ 350185 h 1803498"/>
              <a:gd name="connsiteX49" fmla="*/ 1429915 w 1781438"/>
              <a:gd name="connsiteY49" fmla="*/ 260383 h 1803498"/>
              <a:gd name="connsiteX50" fmla="*/ 1474816 w 1781438"/>
              <a:gd name="connsiteY50" fmla="*/ 241784 h 1803498"/>
              <a:gd name="connsiteX51" fmla="*/ 307382 w 1781438"/>
              <a:gd name="connsiteY51" fmla="*/ 241784 h 1803498"/>
              <a:gd name="connsiteX52" fmla="*/ 352283 w 1781438"/>
              <a:gd name="connsiteY52" fmla="*/ 260383 h 1803498"/>
              <a:gd name="connsiteX53" fmla="*/ 352283 w 1781438"/>
              <a:gd name="connsiteY53" fmla="*/ 350185 h 1803498"/>
              <a:gd name="connsiteX54" fmla="*/ 262481 w 1781438"/>
              <a:gd name="connsiteY54" fmla="*/ 350185 h 1803498"/>
              <a:gd name="connsiteX55" fmla="*/ 262481 w 1781438"/>
              <a:gd name="connsiteY55" fmla="*/ 260383 h 1803498"/>
              <a:gd name="connsiteX56" fmla="*/ 307382 w 1781438"/>
              <a:gd name="connsiteY56" fmla="*/ 241784 h 1803498"/>
              <a:gd name="connsiteX57" fmla="*/ 470500 w 1781438"/>
              <a:gd name="connsiteY57" fmla="*/ 111067 h 1803498"/>
              <a:gd name="connsiteX58" fmla="*/ 533342 w 1781438"/>
              <a:gd name="connsiteY58" fmla="*/ 142346 h 1803498"/>
              <a:gd name="connsiteX59" fmla="*/ 510099 w 1781438"/>
              <a:gd name="connsiteY59" fmla="*/ 229089 h 1803498"/>
              <a:gd name="connsiteX60" fmla="*/ 423356 w 1781438"/>
              <a:gd name="connsiteY60" fmla="*/ 205846 h 1803498"/>
              <a:gd name="connsiteX61" fmla="*/ 446599 w 1781438"/>
              <a:gd name="connsiteY61" fmla="*/ 119104 h 1803498"/>
              <a:gd name="connsiteX62" fmla="*/ 470500 w 1781438"/>
              <a:gd name="connsiteY62" fmla="*/ 111067 h 1803498"/>
              <a:gd name="connsiteX63" fmla="*/ 1311699 w 1781438"/>
              <a:gd name="connsiteY63" fmla="*/ 111066 h 1803498"/>
              <a:gd name="connsiteX64" fmla="*/ 1335600 w 1781438"/>
              <a:gd name="connsiteY64" fmla="*/ 119103 h 1803498"/>
              <a:gd name="connsiteX65" fmla="*/ 1358842 w 1781438"/>
              <a:gd name="connsiteY65" fmla="*/ 205846 h 1803498"/>
              <a:gd name="connsiteX66" fmla="*/ 1272100 w 1781438"/>
              <a:gd name="connsiteY66" fmla="*/ 229088 h 1803498"/>
              <a:gd name="connsiteX67" fmla="*/ 1248857 w 1781438"/>
              <a:gd name="connsiteY67" fmla="*/ 142346 h 1803498"/>
              <a:gd name="connsiteX68" fmla="*/ 1287415 w 1781438"/>
              <a:gd name="connsiteY68" fmla="*/ 112760 h 1803498"/>
              <a:gd name="connsiteX69" fmla="*/ 1311699 w 1781438"/>
              <a:gd name="connsiteY69" fmla="*/ 111066 h 1803498"/>
              <a:gd name="connsiteX70" fmla="*/ 1096024 w 1781438"/>
              <a:gd name="connsiteY70" fmla="*/ 28716 h 1803498"/>
              <a:gd name="connsiteX71" fmla="*/ 1121190 w 1781438"/>
              <a:gd name="connsiteY71" fmla="*/ 30293 h 1803498"/>
              <a:gd name="connsiteX72" fmla="*/ 1166091 w 1781438"/>
              <a:gd name="connsiteY72" fmla="*/ 108064 h 1803498"/>
              <a:gd name="connsiteX73" fmla="*/ 1088320 w 1781438"/>
              <a:gd name="connsiteY73" fmla="*/ 152965 h 1803498"/>
              <a:gd name="connsiteX74" fmla="*/ 1043419 w 1781438"/>
              <a:gd name="connsiteY74" fmla="*/ 75194 h 1803498"/>
              <a:gd name="connsiteX75" fmla="*/ 1096024 w 1781438"/>
              <a:gd name="connsiteY75" fmla="*/ 28716 h 1803498"/>
              <a:gd name="connsiteX76" fmla="*/ 686175 w 1781438"/>
              <a:gd name="connsiteY76" fmla="*/ 28716 h 1803498"/>
              <a:gd name="connsiteX77" fmla="*/ 738780 w 1781438"/>
              <a:gd name="connsiteY77" fmla="*/ 75194 h 1803498"/>
              <a:gd name="connsiteX78" fmla="*/ 693879 w 1781438"/>
              <a:gd name="connsiteY78" fmla="*/ 152965 h 1803498"/>
              <a:gd name="connsiteX79" fmla="*/ 616108 w 1781438"/>
              <a:gd name="connsiteY79" fmla="*/ 108064 h 1803498"/>
              <a:gd name="connsiteX80" fmla="*/ 661009 w 1781438"/>
              <a:gd name="connsiteY80" fmla="*/ 30293 h 1803498"/>
              <a:gd name="connsiteX81" fmla="*/ 686175 w 1781438"/>
              <a:gd name="connsiteY81" fmla="*/ 28716 h 1803498"/>
              <a:gd name="connsiteX82" fmla="*/ 891100 w 1781438"/>
              <a:gd name="connsiteY82" fmla="*/ 0 h 1803498"/>
              <a:gd name="connsiteX83" fmla="*/ 954600 w 1781438"/>
              <a:gd name="connsiteY83" fmla="*/ 63500 h 1803498"/>
              <a:gd name="connsiteX84" fmla="*/ 891100 w 1781438"/>
              <a:gd name="connsiteY84" fmla="*/ 127000 h 1803498"/>
              <a:gd name="connsiteX85" fmla="*/ 827600 w 1781438"/>
              <a:gd name="connsiteY85" fmla="*/ 63500 h 1803498"/>
              <a:gd name="connsiteX86" fmla="*/ 891100 w 1781438"/>
              <a:gd name="connsiteY86" fmla="*/ 0 h 18034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1781438" h="1803498">
                <a:moveTo>
                  <a:pt x="0" y="1024884"/>
                </a:moveTo>
                <a:lnTo>
                  <a:pt x="120806" y="1024884"/>
                </a:lnTo>
                <a:lnTo>
                  <a:pt x="124135" y="1057908"/>
                </a:lnTo>
                <a:cubicBezTo>
                  <a:pt x="197099" y="1414471"/>
                  <a:pt x="512586" y="1682692"/>
                  <a:pt x="890719" y="1682692"/>
                </a:cubicBezTo>
                <a:cubicBezTo>
                  <a:pt x="1268852" y="1682692"/>
                  <a:pt x="1584340" y="1414471"/>
                  <a:pt x="1657303" y="1057908"/>
                </a:cubicBezTo>
                <a:lnTo>
                  <a:pt x="1660632" y="1024884"/>
                </a:lnTo>
                <a:lnTo>
                  <a:pt x="1781438" y="1024884"/>
                </a:lnTo>
                <a:lnTo>
                  <a:pt x="1775655" y="1082255"/>
                </a:lnTo>
                <a:cubicBezTo>
                  <a:pt x="1691427" y="1493868"/>
                  <a:pt x="1327232" y="1803498"/>
                  <a:pt x="890719" y="1803498"/>
                </a:cubicBezTo>
                <a:cubicBezTo>
                  <a:pt x="454206" y="1803498"/>
                  <a:pt x="90012" y="1493868"/>
                  <a:pt x="5784" y="1082255"/>
                </a:cubicBezTo>
                <a:close/>
                <a:moveTo>
                  <a:pt x="1716600" y="825501"/>
                </a:moveTo>
                <a:cubicBezTo>
                  <a:pt x="1751670" y="825501"/>
                  <a:pt x="1780100" y="853931"/>
                  <a:pt x="1780100" y="889001"/>
                </a:cubicBezTo>
                <a:cubicBezTo>
                  <a:pt x="1780100" y="924071"/>
                  <a:pt x="1751670" y="952501"/>
                  <a:pt x="1716600" y="952501"/>
                </a:cubicBezTo>
                <a:cubicBezTo>
                  <a:pt x="1681530" y="952501"/>
                  <a:pt x="1653100" y="924071"/>
                  <a:pt x="1653100" y="889001"/>
                </a:cubicBezTo>
                <a:cubicBezTo>
                  <a:pt x="1653100" y="853931"/>
                  <a:pt x="1681530" y="825501"/>
                  <a:pt x="1716600" y="825501"/>
                </a:cubicBezTo>
                <a:close/>
                <a:moveTo>
                  <a:pt x="65598" y="825501"/>
                </a:moveTo>
                <a:cubicBezTo>
                  <a:pt x="100668" y="825501"/>
                  <a:pt x="129098" y="853931"/>
                  <a:pt x="129098" y="889001"/>
                </a:cubicBezTo>
                <a:cubicBezTo>
                  <a:pt x="129098" y="924071"/>
                  <a:pt x="100668" y="952501"/>
                  <a:pt x="65598" y="952501"/>
                </a:cubicBezTo>
                <a:cubicBezTo>
                  <a:pt x="30528" y="952501"/>
                  <a:pt x="2098" y="924071"/>
                  <a:pt x="2098" y="889001"/>
                </a:cubicBezTo>
                <a:cubicBezTo>
                  <a:pt x="2098" y="853931"/>
                  <a:pt x="30528" y="825501"/>
                  <a:pt x="65598" y="825501"/>
                </a:cubicBezTo>
                <a:close/>
                <a:moveTo>
                  <a:pt x="1697202" y="612433"/>
                </a:moveTo>
                <a:cubicBezTo>
                  <a:pt x="1721712" y="615845"/>
                  <a:pt x="1743000" y="633505"/>
                  <a:pt x="1749807" y="658911"/>
                </a:cubicBezTo>
                <a:cubicBezTo>
                  <a:pt x="1758884" y="692786"/>
                  <a:pt x="1738781" y="727605"/>
                  <a:pt x="1704906" y="736682"/>
                </a:cubicBezTo>
                <a:cubicBezTo>
                  <a:pt x="1671031" y="745759"/>
                  <a:pt x="1636211" y="725656"/>
                  <a:pt x="1627135" y="691781"/>
                </a:cubicBezTo>
                <a:cubicBezTo>
                  <a:pt x="1618058" y="657906"/>
                  <a:pt x="1638161" y="623086"/>
                  <a:pt x="1672036" y="614010"/>
                </a:cubicBezTo>
                <a:cubicBezTo>
                  <a:pt x="1680505" y="611740"/>
                  <a:pt x="1689032" y="611295"/>
                  <a:pt x="1697202" y="612433"/>
                </a:cubicBezTo>
                <a:close/>
                <a:moveTo>
                  <a:pt x="84995" y="612432"/>
                </a:moveTo>
                <a:cubicBezTo>
                  <a:pt x="93165" y="611295"/>
                  <a:pt x="101693" y="611740"/>
                  <a:pt x="110161" y="614009"/>
                </a:cubicBezTo>
                <a:cubicBezTo>
                  <a:pt x="144036" y="623086"/>
                  <a:pt x="164140" y="657906"/>
                  <a:pt x="155063" y="691781"/>
                </a:cubicBezTo>
                <a:cubicBezTo>
                  <a:pt x="145986" y="725656"/>
                  <a:pt x="111166" y="745759"/>
                  <a:pt x="77291" y="736682"/>
                </a:cubicBezTo>
                <a:cubicBezTo>
                  <a:pt x="43416" y="727605"/>
                  <a:pt x="23313" y="692786"/>
                  <a:pt x="32390" y="658911"/>
                </a:cubicBezTo>
                <a:cubicBezTo>
                  <a:pt x="39198" y="633504"/>
                  <a:pt x="60486" y="615845"/>
                  <a:pt x="84995" y="612432"/>
                </a:cubicBezTo>
                <a:close/>
                <a:moveTo>
                  <a:pt x="1598155" y="413221"/>
                </a:moveTo>
                <a:cubicBezTo>
                  <a:pt x="1606340" y="412206"/>
                  <a:pt x="1614590" y="412812"/>
                  <a:pt x="1622439" y="414915"/>
                </a:cubicBezTo>
                <a:cubicBezTo>
                  <a:pt x="1638136" y="419121"/>
                  <a:pt x="1652229" y="429315"/>
                  <a:pt x="1660996" y="444501"/>
                </a:cubicBezTo>
                <a:cubicBezTo>
                  <a:pt x="1678531" y="474872"/>
                  <a:pt x="1668125" y="513708"/>
                  <a:pt x="1637754" y="531243"/>
                </a:cubicBezTo>
                <a:cubicBezTo>
                  <a:pt x="1607382" y="548778"/>
                  <a:pt x="1568546" y="538372"/>
                  <a:pt x="1551011" y="508001"/>
                </a:cubicBezTo>
                <a:cubicBezTo>
                  <a:pt x="1533476" y="477629"/>
                  <a:pt x="1543882" y="438793"/>
                  <a:pt x="1574254" y="421258"/>
                </a:cubicBezTo>
                <a:cubicBezTo>
                  <a:pt x="1581847" y="416875"/>
                  <a:pt x="1589969" y="414237"/>
                  <a:pt x="1598155" y="413221"/>
                </a:cubicBezTo>
                <a:close/>
                <a:moveTo>
                  <a:pt x="184044" y="413221"/>
                </a:moveTo>
                <a:cubicBezTo>
                  <a:pt x="192230" y="414237"/>
                  <a:pt x="200352" y="416874"/>
                  <a:pt x="207944" y="421258"/>
                </a:cubicBezTo>
                <a:cubicBezTo>
                  <a:pt x="238316" y="438793"/>
                  <a:pt x="248722" y="477629"/>
                  <a:pt x="231187" y="508001"/>
                </a:cubicBezTo>
                <a:cubicBezTo>
                  <a:pt x="213652" y="538372"/>
                  <a:pt x="174816" y="548778"/>
                  <a:pt x="144444" y="531243"/>
                </a:cubicBezTo>
                <a:cubicBezTo>
                  <a:pt x="114073" y="513708"/>
                  <a:pt x="103667" y="474872"/>
                  <a:pt x="121202" y="444501"/>
                </a:cubicBezTo>
                <a:cubicBezTo>
                  <a:pt x="134353" y="421722"/>
                  <a:pt x="159486" y="410174"/>
                  <a:pt x="184044" y="413221"/>
                </a:cubicBezTo>
                <a:close/>
                <a:moveTo>
                  <a:pt x="1474816" y="241784"/>
                </a:moveTo>
                <a:cubicBezTo>
                  <a:pt x="1491067" y="241784"/>
                  <a:pt x="1507318" y="247984"/>
                  <a:pt x="1519717" y="260383"/>
                </a:cubicBezTo>
                <a:cubicBezTo>
                  <a:pt x="1544515" y="285181"/>
                  <a:pt x="1544515" y="325387"/>
                  <a:pt x="1519717" y="350185"/>
                </a:cubicBezTo>
                <a:cubicBezTo>
                  <a:pt x="1494919" y="374983"/>
                  <a:pt x="1454713" y="374983"/>
                  <a:pt x="1429915" y="350185"/>
                </a:cubicBezTo>
                <a:cubicBezTo>
                  <a:pt x="1405116" y="325387"/>
                  <a:pt x="1405116" y="285181"/>
                  <a:pt x="1429915" y="260383"/>
                </a:cubicBezTo>
                <a:cubicBezTo>
                  <a:pt x="1442314" y="247984"/>
                  <a:pt x="1458565" y="241784"/>
                  <a:pt x="1474816" y="241784"/>
                </a:cubicBezTo>
                <a:close/>
                <a:moveTo>
                  <a:pt x="307382" y="241784"/>
                </a:moveTo>
                <a:cubicBezTo>
                  <a:pt x="323633" y="241784"/>
                  <a:pt x="339884" y="247984"/>
                  <a:pt x="352283" y="260383"/>
                </a:cubicBezTo>
                <a:cubicBezTo>
                  <a:pt x="377081" y="285181"/>
                  <a:pt x="377081" y="325387"/>
                  <a:pt x="352283" y="350185"/>
                </a:cubicBezTo>
                <a:cubicBezTo>
                  <a:pt x="327485" y="374984"/>
                  <a:pt x="287279" y="374984"/>
                  <a:pt x="262481" y="350185"/>
                </a:cubicBezTo>
                <a:cubicBezTo>
                  <a:pt x="237682" y="325387"/>
                  <a:pt x="237682" y="285181"/>
                  <a:pt x="262481" y="260383"/>
                </a:cubicBezTo>
                <a:cubicBezTo>
                  <a:pt x="274880" y="247984"/>
                  <a:pt x="291131" y="241784"/>
                  <a:pt x="307382" y="241784"/>
                </a:cubicBezTo>
                <a:close/>
                <a:moveTo>
                  <a:pt x="470500" y="111067"/>
                </a:moveTo>
                <a:cubicBezTo>
                  <a:pt x="495057" y="108019"/>
                  <a:pt x="520190" y="119568"/>
                  <a:pt x="533342" y="142346"/>
                </a:cubicBezTo>
                <a:cubicBezTo>
                  <a:pt x="550877" y="172718"/>
                  <a:pt x="540470" y="211554"/>
                  <a:pt x="510099" y="229089"/>
                </a:cubicBezTo>
                <a:cubicBezTo>
                  <a:pt x="479727" y="246624"/>
                  <a:pt x="440891" y="236218"/>
                  <a:pt x="423356" y="205846"/>
                </a:cubicBezTo>
                <a:cubicBezTo>
                  <a:pt x="405821" y="175475"/>
                  <a:pt x="416227" y="136639"/>
                  <a:pt x="446599" y="119104"/>
                </a:cubicBezTo>
                <a:cubicBezTo>
                  <a:pt x="454192" y="114720"/>
                  <a:pt x="462314" y="112082"/>
                  <a:pt x="470500" y="111067"/>
                </a:cubicBezTo>
                <a:close/>
                <a:moveTo>
                  <a:pt x="1311699" y="111066"/>
                </a:moveTo>
                <a:cubicBezTo>
                  <a:pt x="1319885" y="112082"/>
                  <a:pt x="1328007" y="114720"/>
                  <a:pt x="1335600" y="119103"/>
                </a:cubicBezTo>
                <a:cubicBezTo>
                  <a:pt x="1365971" y="136638"/>
                  <a:pt x="1376377" y="175474"/>
                  <a:pt x="1358842" y="205846"/>
                </a:cubicBezTo>
                <a:cubicBezTo>
                  <a:pt x="1341307" y="236217"/>
                  <a:pt x="1302471" y="246623"/>
                  <a:pt x="1272100" y="229088"/>
                </a:cubicBezTo>
                <a:cubicBezTo>
                  <a:pt x="1241728" y="211553"/>
                  <a:pt x="1231322" y="172717"/>
                  <a:pt x="1248857" y="142346"/>
                </a:cubicBezTo>
                <a:cubicBezTo>
                  <a:pt x="1257625" y="127160"/>
                  <a:pt x="1271718" y="116966"/>
                  <a:pt x="1287415" y="112760"/>
                </a:cubicBezTo>
                <a:cubicBezTo>
                  <a:pt x="1295264" y="110657"/>
                  <a:pt x="1303513" y="110051"/>
                  <a:pt x="1311699" y="111066"/>
                </a:cubicBezTo>
                <a:close/>
                <a:moveTo>
                  <a:pt x="1096024" y="28716"/>
                </a:moveTo>
                <a:cubicBezTo>
                  <a:pt x="1104193" y="27578"/>
                  <a:pt x="1112721" y="28023"/>
                  <a:pt x="1121190" y="30293"/>
                </a:cubicBezTo>
                <a:cubicBezTo>
                  <a:pt x="1155065" y="39369"/>
                  <a:pt x="1175168" y="74189"/>
                  <a:pt x="1166091" y="108064"/>
                </a:cubicBezTo>
                <a:cubicBezTo>
                  <a:pt x="1157014" y="141939"/>
                  <a:pt x="1122195" y="162042"/>
                  <a:pt x="1088320" y="152965"/>
                </a:cubicBezTo>
                <a:cubicBezTo>
                  <a:pt x="1054445" y="143888"/>
                  <a:pt x="1034342" y="109069"/>
                  <a:pt x="1043419" y="75194"/>
                </a:cubicBezTo>
                <a:cubicBezTo>
                  <a:pt x="1050226" y="49788"/>
                  <a:pt x="1071514" y="32128"/>
                  <a:pt x="1096024" y="28716"/>
                </a:cubicBezTo>
                <a:close/>
                <a:moveTo>
                  <a:pt x="686175" y="28716"/>
                </a:moveTo>
                <a:cubicBezTo>
                  <a:pt x="710685" y="32128"/>
                  <a:pt x="731973" y="49788"/>
                  <a:pt x="738780" y="75194"/>
                </a:cubicBezTo>
                <a:cubicBezTo>
                  <a:pt x="747857" y="109069"/>
                  <a:pt x="727754" y="143888"/>
                  <a:pt x="693879" y="152965"/>
                </a:cubicBezTo>
                <a:cubicBezTo>
                  <a:pt x="660004" y="162042"/>
                  <a:pt x="625184" y="141939"/>
                  <a:pt x="616108" y="108064"/>
                </a:cubicBezTo>
                <a:cubicBezTo>
                  <a:pt x="607031" y="74189"/>
                  <a:pt x="627134" y="39369"/>
                  <a:pt x="661009" y="30293"/>
                </a:cubicBezTo>
                <a:cubicBezTo>
                  <a:pt x="669478" y="28023"/>
                  <a:pt x="678005" y="27578"/>
                  <a:pt x="686175" y="28716"/>
                </a:cubicBezTo>
                <a:close/>
                <a:moveTo>
                  <a:pt x="891100" y="0"/>
                </a:moveTo>
                <a:cubicBezTo>
                  <a:pt x="926170" y="0"/>
                  <a:pt x="954600" y="28430"/>
                  <a:pt x="954600" y="63500"/>
                </a:cubicBezTo>
                <a:cubicBezTo>
                  <a:pt x="954600" y="98570"/>
                  <a:pt x="926170" y="127000"/>
                  <a:pt x="891100" y="127000"/>
                </a:cubicBezTo>
                <a:cubicBezTo>
                  <a:pt x="856030" y="127000"/>
                  <a:pt x="827600" y="98570"/>
                  <a:pt x="827600" y="63500"/>
                </a:cubicBezTo>
                <a:cubicBezTo>
                  <a:pt x="827600" y="28430"/>
                  <a:pt x="856030" y="0"/>
                  <a:pt x="8911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350">
              <a:solidFill>
                <a:schemeClr val="tx1"/>
              </a:solidFill>
            </a:endParaRPr>
          </a:p>
        </p:txBody>
      </p:sp>
      <p:sp>
        <p:nvSpPr>
          <p:cNvPr id="29" name="MH_Other_6"/>
          <p:cNvSpPr/>
          <p:nvPr>
            <p:custDataLst>
              <p:tags r:id="rId12"/>
            </p:custDataLst>
          </p:nvPr>
        </p:nvSpPr>
        <p:spPr>
          <a:xfrm>
            <a:off x="6416425" y="3988965"/>
            <a:ext cx="1023938" cy="423863"/>
          </a:xfrm>
          <a:custGeom>
            <a:gdLst>
              <a:gd name="connsiteX0" fmla="*/ 0 w 1365921"/>
              <a:gd name="connsiteY0" fmla="*/ 0 h 566527"/>
              <a:gd name="connsiteX1" fmla="*/ 1365921 w 1365921"/>
              <a:gd name="connsiteY1" fmla="*/ 0 h 566527"/>
              <a:gd name="connsiteX2" fmla="*/ 1364834 w 1365921"/>
              <a:gd name="connsiteY2" fmla="*/ 10784 h 566527"/>
              <a:gd name="connsiteX3" fmla="*/ 682960 w 1365921"/>
              <a:gd name="connsiteY3" fmla="*/ 566527 h 566527"/>
              <a:gd name="connsiteX4" fmla="*/ 1087 w 1365921"/>
              <a:gd name="connsiteY4" fmla="*/ 10784 h 566527"/>
            </a:gdLst>
            <a:cxnLst>
              <a:cxn ang="0">
                <a:pos x="connsiteX0" y="connsiteY0"/>
              </a:cxn>
              <a:cxn ang="0">
                <a:pos x="connsiteX1" y="connsiteY1"/>
              </a:cxn>
              <a:cxn ang="0">
                <a:pos x="connsiteX2" y="connsiteY2"/>
              </a:cxn>
              <a:cxn ang="0">
                <a:pos x="connsiteX3" y="connsiteY3"/>
              </a:cxn>
              <a:cxn ang="0">
                <a:pos x="connsiteX4" y="connsiteY4"/>
              </a:cxn>
            </a:cxnLst>
            <a:rect l="l" t="t" r="r" b="b"/>
            <a:pathLst>
              <a:path w="1365921" h="566527">
                <a:moveTo>
                  <a:pt x="0" y="0"/>
                </a:moveTo>
                <a:lnTo>
                  <a:pt x="1365921" y="0"/>
                </a:lnTo>
                <a:lnTo>
                  <a:pt x="1364834" y="10784"/>
                </a:lnTo>
                <a:cubicBezTo>
                  <a:pt x="1299933" y="327946"/>
                  <a:pt x="1019308" y="566527"/>
                  <a:pt x="682960" y="566527"/>
                </a:cubicBezTo>
                <a:cubicBezTo>
                  <a:pt x="346612" y="566527"/>
                  <a:pt x="65987" y="327946"/>
                  <a:pt x="1087" y="10784"/>
                </a:cubicBezTo>
                <a:close/>
              </a:path>
            </a:pathLst>
          </a:cu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8100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en-US" altLang="zh-CN">
                <a:solidFill>
                  <a:srgbClr val="FEFFFF"/>
                </a:solidFill>
              </a:rPr>
              <a:t>C</a:t>
            </a:r>
            <a:endParaRPr lang="zh-CN" altLang="en-US">
              <a:solidFill>
                <a:srgbClr val="FEFFFF"/>
              </a:solidFill>
            </a:endParaRPr>
          </a:p>
        </p:txBody>
      </p:sp>
      <p:sp>
        <p:nvSpPr>
          <p:cNvPr id="30" name="MH_SubTitle_3"/>
          <p:cNvSpPr/>
          <p:nvPr>
            <p:custDataLst>
              <p:tags r:id="rId13"/>
            </p:custDataLst>
          </p:nvPr>
        </p:nvSpPr>
        <p:spPr>
          <a:xfrm>
            <a:off x="6456907" y="3334122"/>
            <a:ext cx="941785" cy="654844"/>
          </a:xfrm>
          <a:prstGeom prst="rect">
            <a:avLst/>
          </a:prstGeom>
        </p:spPr>
        <p:txBody>
          <a:bodyPr lIns="0" tIns="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zh-CN" altLang="en-US" b="1">
                <a:solidFill>
                  <a:srgbClr val="4F81B8"/>
                </a:solidFill>
                <a:latin typeface="微软雅黑 Light" panose="020b0502040204020203" pitchFamily="34" charset="-122"/>
                <a:ea typeface="微软雅黑 Light" panose="020b0502040204020203" pitchFamily="34" charset="-122"/>
              </a:rPr>
              <a:t>灵活性</a:t>
            </a:r>
            <a:endParaRPr lang="zh-CN" altLang="en-US" b="1">
              <a:solidFill>
                <a:srgbClr val="4F81B8"/>
              </a:solidFill>
              <a:latin typeface="微软雅黑 Light" panose="020b0502040204020203" pitchFamily="34" charset="-122"/>
              <a:ea typeface="微软雅黑 Light" panose="020b0502040204020203" pitchFamily="34"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7">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pic>
        <p:nvPicPr>
          <p:cNvPr id="13" name="Picture 2" descr="F:\360云盘\漂亮羽箭.png"/>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tretch>
            <a:fillRect/>
          </a:stretch>
        </p:blipFill>
        <p:spPr bwMode="auto">
          <a:xfrm>
            <a:off x="801507" y="1048965"/>
            <a:ext cx="20836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1" name="组合 14"/>
          <p:cNvGrpSpPr/>
          <p:nvPr/>
        </p:nvGrpSpPr>
        <p:grpSpPr>
          <a:xfrm>
            <a:off x="7365761" y="-20242"/>
            <a:ext cx="1382330" cy="1225360"/>
            <a:chOff x="7824144" y="133503"/>
            <a:chExt cx="2160180" cy="2378039"/>
          </a:xfrm>
          <a:solidFill>
            <a:srgbClr val="4F81B8"/>
          </a:solidFill>
        </p:grpSpPr>
        <p:sp>
          <p:nvSpPr>
            <p:cNvPr id="22"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6"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7"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38"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第一节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税收的概念</a:t>
            </a:r>
            <a:endParaRPr lang="zh-CN" altLang="en-US" b="1">
              <a:solidFill>
                <a:schemeClr val="bg1"/>
              </a:solidFill>
              <a:latin typeface="微软雅黑" panose="020b0503020204020204" charset="-122"/>
              <a:ea typeface="微软雅黑" panose="020b0503020204020204" charset="-122"/>
              <a:cs typeface="+mn-ea"/>
            </a:endParaRPr>
          </a:p>
        </p:txBody>
      </p:sp>
      <p:sp>
        <p:nvSpPr>
          <p:cNvPr id="39" name="矩形 38"/>
          <p:cNvSpPr/>
          <p:nvPr/>
        </p:nvSpPr>
        <p:spPr>
          <a:xfrm>
            <a:off x="968896" y="944748"/>
            <a:ext cx="2703302" cy="377024"/>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a typeface="微软雅黑" panose="020b0503020204020204" charset="-122"/>
                <a:cs typeface="+mn-ea"/>
                <a:sym typeface="+mn-lt"/>
              </a:rPr>
              <a:t>（三）税收的管理职能</a:t>
            </a:r>
            <a:endParaRPr lang="zh-CN" altLang="en-US" sz="2000" b="1">
              <a:ea typeface="微软雅黑" panose="020b0503020204020204" charset="-122"/>
              <a:cs typeface="+mn-ea"/>
              <a:sym typeface="+mn-lt"/>
            </a:endParaRPr>
          </a:p>
        </p:txBody>
      </p:sp>
      <p:sp>
        <p:nvSpPr>
          <p:cNvPr id="40" name="矩形 39"/>
          <p:cNvSpPr/>
          <p:nvPr/>
        </p:nvSpPr>
        <p:spPr>
          <a:xfrm>
            <a:off x="699825" y="497309"/>
            <a:ext cx="2292933"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三、税收的职能</a:t>
            </a:r>
            <a:endParaRPr lang="zh-CN" altLang="en-US" sz="2400" b="1">
              <a:ea typeface="微软雅黑" panose="020b0503020204020204" charset="-122"/>
              <a:cs typeface="+mn-ea"/>
              <a:sym typeface="+mn-lt"/>
            </a:endParaRPr>
          </a:p>
        </p:txBody>
      </p:sp>
      <p:sp>
        <p:nvSpPr>
          <p:cNvPr id="20" name="矩形 19"/>
          <p:cNvSpPr/>
          <p:nvPr/>
        </p:nvSpPr>
        <p:spPr>
          <a:xfrm>
            <a:off x="1374542" y="1623540"/>
            <a:ext cx="6394916" cy="876202"/>
          </a:xfrm>
          <a:prstGeom prst="rect">
            <a:avLst/>
          </a:prstGeom>
          <a:solidFill>
            <a:schemeClr val="accent1">
              <a:lumMod val="20000"/>
              <a:lumOff val="80000"/>
            </a:schemeClr>
          </a:solidFill>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latin typeface="微软雅黑 Light" panose="020b0502040204020203" pitchFamily="34" charset="-122"/>
                <a:ea typeface="微软雅黑 Light" panose="020b0502040204020203" pitchFamily="34" charset="-122"/>
              </a:rPr>
              <a:t>       税收的管理职能是指国家通过税收征管法令来约束纳税人社会经济行为的功能。</a:t>
            </a:r>
            <a:endParaRPr lang="zh-CN" altLang="en-US">
              <a:latin typeface="微软雅黑 Light" panose="020b0502040204020203" pitchFamily="34" charset="-122"/>
              <a:ea typeface="微软雅黑 Light" panose="020b0502040204020203" pitchFamily="34" charset="-122"/>
            </a:endParaRPr>
          </a:p>
        </p:txBody>
      </p:sp>
      <p:sp>
        <p:nvSpPr>
          <p:cNvPr id="23" name="MH_SubTitle_3"/>
          <p:cNvSpPr/>
          <p:nvPr>
            <p:custDataLst>
              <p:tags r:id="rId5"/>
            </p:custDataLst>
          </p:nvPr>
        </p:nvSpPr>
        <p:spPr>
          <a:xfrm>
            <a:off x="4121390" y="2013561"/>
            <a:ext cx="1458722" cy="486181"/>
          </a:xfrm>
          <a:prstGeom prst="rect">
            <a:avLst/>
          </a:prstGeom>
        </p:spPr>
        <p:txBody>
          <a:bodyPr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zh-CN" altLang="en-US" b="1">
                <a:solidFill>
                  <a:srgbClr val="D96709"/>
                </a:solidFill>
                <a:latin typeface="微软雅黑" panose="020b0503020204020204" charset="-122"/>
                <a:ea typeface="微软雅黑" panose="020b0503020204020204" charset="-122"/>
              </a:rPr>
              <a:t>反映经济动态</a:t>
            </a:r>
            <a:endParaRPr lang="zh-CN" altLang="en-US">
              <a:solidFill>
                <a:schemeClr val="tx1">
                  <a:lumMod val="75000"/>
                  <a:lumOff val="25000"/>
                </a:schemeClr>
              </a:solidFill>
              <a:latin typeface="微软雅黑 Light" panose="020b0502040204020203" pitchFamily="34" charset="-122"/>
              <a:ea typeface="微软雅黑 Light" panose="020b0502040204020203" pitchFamily="34" charset="-122"/>
            </a:endParaRPr>
          </a:p>
        </p:txBody>
      </p:sp>
      <p:sp>
        <p:nvSpPr>
          <p:cNvPr id="24" name="MH_SubTitle_3"/>
          <p:cNvSpPr/>
          <p:nvPr>
            <p:custDataLst>
              <p:tags r:id="rId6"/>
            </p:custDataLst>
          </p:nvPr>
        </p:nvSpPr>
        <p:spPr>
          <a:xfrm>
            <a:off x="5777574" y="2013560"/>
            <a:ext cx="1458722" cy="486181"/>
          </a:xfrm>
          <a:prstGeom prst="rect">
            <a:avLst/>
          </a:prstGeom>
        </p:spPr>
        <p:txBody>
          <a:bodyPr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zh-CN" altLang="en-US" b="1">
                <a:solidFill>
                  <a:srgbClr val="D96709"/>
                </a:solidFill>
                <a:latin typeface="微软雅黑" panose="020b0503020204020204" charset="-122"/>
                <a:ea typeface="微软雅黑" panose="020b0503020204020204" charset="-122"/>
              </a:rPr>
              <a:t>有效监督</a:t>
            </a:r>
            <a:endParaRPr lang="zh-CN" altLang="en-US">
              <a:solidFill>
                <a:schemeClr val="tx1">
                  <a:lumMod val="75000"/>
                  <a:lumOff val="25000"/>
                </a:schemeClr>
              </a:solidFill>
              <a:latin typeface="微软雅黑 Light" panose="020b0502040204020203" pitchFamily="34" charset="-122"/>
              <a:ea typeface="微软雅黑 Light" panose="020b0502040204020203" pitchFamily="34" charset="-122"/>
            </a:endParaRPr>
          </a:p>
        </p:txBody>
      </p:sp>
      <p:sp>
        <p:nvSpPr>
          <p:cNvPr id="2" name="文本框 1"/>
          <p:cNvSpPr txBox="1"/>
          <p:nvPr/>
        </p:nvSpPr>
        <p:spPr>
          <a:xfrm>
            <a:off x="1187624" y="3127776"/>
            <a:ext cx="1338828" cy="87440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a:solidFill>
                  <a:schemeClr val="tx1">
                    <a:lumMod val="85000"/>
                    <a:lumOff val="15000"/>
                  </a:schemeClr>
                </a:solidFill>
                <a:latin typeface="微软雅黑" panose="020b0503020204020204" charset="-122"/>
                <a:ea typeface="微软雅黑" panose="020b0503020204020204" charset="-122"/>
              </a:rPr>
              <a:t>税收法律</a:t>
            </a:r>
            <a:endParaRPr lang="en-US" altLang="zh-CN">
              <a:solidFill>
                <a:schemeClr val="tx1">
                  <a:lumMod val="85000"/>
                  <a:lumOff val="15000"/>
                </a:schemeClr>
              </a:solidFill>
              <a:latin typeface="微软雅黑" panose="020b0503020204020204" charset="-122"/>
              <a:ea typeface="微软雅黑" panose="020b0503020204020204" charset="-122"/>
            </a:endParaRPr>
          </a:p>
          <a:p>
            <a:pPr algn="ctr">
              <a:lnSpc>
                <a:spcPct val="150000"/>
              </a:lnSpc>
            </a:pPr>
            <a:r>
              <a:rPr lang="zh-CN" altLang="en-US">
                <a:solidFill>
                  <a:schemeClr val="tx1">
                    <a:lumMod val="85000"/>
                    <a:lumOff val="15000"/>
                  </a:schemeClr>
                </a:solidFill>
                <a:latin typeface="微软雅黑" panose="020b0503020204020204" charset="-122"/>
                <a:ea typeface="微软雅黑" panose="020b0503020204020204" charset="-122"/>
              </a:rPr>
              <a:t>制度的制定</a:t>
            </a:r>
            <a:endParaRPr lang="zh-CN" altLang="en-US">
              <a:solidFill>
                <a:schemeClr val="tx1">
                  <a:lumMod val="85000"/>
                  <a:lumOff val="15000"/>
                </a:schemeClr>
              </a:solidFill>
              <a:latin typeface="微软雅黑" panose="020b0503020204020204" charset="-122"/>
              <a:ea typeface="微软雅黑" panose="020b0503020204020204" charset="-122"/>
            </a:endParaRPr>
          </a:p>
        </p:txBody>
      </p:sp>
      <p:sp>
        <p:nvSpPr>
          <p:cNvPr id="25" name="文本框 24"/>
          <p:cNvSpPr txBox="1"/>
          <p:nvPr/>
        </p:nvSpPr>
        <p:spPr>
          <a:xfrm>
            <a:off x="6776372" y="3127776"/>
            <a:ext cx="1107996" cy="87440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a:solidFill>
                  <a:schemeClr val="tx1">
                    <a:lumMod val="85000"/>
                    <a:lumOff val="15000"/>
                  </a:schemeClr>
                </a:solidFill>
                <a:latin typeface="微软雅黑" panose="020b0503020204020204" charset="-122"/>
                <a:ea typeface="微软雅黑" panose="020b0503020204020204" charset="-122"/>
              </a:rPr>
              <a:t>税收收入</a:t>
            </a:r>
            <a:endParaRPr lang="en-US" altLang="zh-CN">
              <a:solidFill>
                <a:schemeClr val="tx1">
                  <a:lumMod val="85000"/>
                  <a:lumOff val="15000"/>
                </a:schemeClr>
              </a:solidFill>
              <a:latin typeface="微软雅黑" panose="020b0503020204020204" charset="-122"/>
              <a:ea typeface="微软雅黑" panose="020b0503020204020204" charset="-122"/>
            </a:endParaRPr>
          </a:p>
          <a:p>
            <a:pPr algn="ctr">
              <a:lnSpc>
                <a:spcPct val="150000"/>
              </a:lnSpc>
            </a:pPr>
            <a:r>
              <a:rPr lang="zh-CN" altLang="en-US">
                <a:solidFill>
                  <a:schemeClr val="tx1">
                    <a:lumMod val="85000"/>
                    <a:lumOff val="15000"/>
                  </a:schemeClr>
                </a:solidFill>
                <a:latin typeface="微软雅黑" panose="020b0503020204020204" charset="-122"/>
                <a:ea typeface="微软雅黑" panose="020b0503020204020204" charset="-122"/>
              </a:rPr>
              <a:t>的入库</a:t>
            </a:r>
            <a:endParaRPr lang="zh-CN" altLang="en-US">
              <a:solidFill>
                <a:schemeClr val="tx1">
                  <a:lumMod val="85000"/>
                  <a:lumOff val="15000"/>
                </a:schemeClr>
              </a:solidFill>
              <a:latin typeface="微软雅黑" panose="020b0503020204020204" charset="-122"/>
              <a:ea typeface="微软雅黑" panose="020b0503020204020204" charset="-122"/>
            </a:endParaRPr>
          </a:p>
        </p:txBody>
      </p:sp>
      <p:sp>
        <p:nvSpPr>
          <p:cNvPr id="3" name="矩形 2"/>
          <p:cNvSpPr/>
          <p:nvPr/>
        </p:nvSpPr>
        <p:spPr>
          <a:xfrm>
            <a:off x="6776372" y="3127776"/>
            <a:ext cx="1107996" cy="902515"/>
          </a:xfrm>
          <a:prstGeom prst="rect">
            <a:avLst/>
          </a:prstGeom>
          <a:noFill/>
          <a:ln>
            <a:solidFill>
              <a:srgbClr val="4F81B8"/>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6" name="矩形 25"/>
          <p:cNvSpPr/>
          <p:nvPr/>
        </p:nvSpPr>
        <p:spPr>
          <a:xfrm>
            <a:off x="1187624" y="3133602"/>
            <a:ext cx="1338828" cy="902515"/>
          </a:xfrm>
          <a:prstGeom prst="rect">
            <a:avLst/>
          </a:prstGeom>
          <a:noFill/>
          <a:ln>
            <a:solidFill>
              <a:srgbClr val="4F81B8"/>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5" name="直接箭头连接符 4"/>
          <p:cNvCxnSpPr>
            <a:stCxn id="26" idx="3"/>
            <a:endCxn id="3" idx="1"/>
          </p:cNvCxnSpPr>
          <p:nvPr/>
        </p:nvCxnSpPr>
        <p:spPr>
          <a:xfrm flipV="1">
            <a:off x="2526452" y="3579034"/>
            <a:ext cx="4249920" cy="5826"/>
          </a:xfrm>
          <a:prstGeom prst="straightConnector1">
            <a:avLst/>
          </a:prstGeom>
          <a:ln w="19050">
            <a:prstDash val="sysDot"/>
            <a:tailEnd type="arrow" w="lg" len="lg"/>
          </a:ln>
        </p:spPr>
        <p:style>
          <a:lnRef idx="1">
            <a:schemeClr val="accent1"/>
          </a:lnRef>
          <a:fillRef idx="0">
            <a:schemeClr val="accent1"/>
          </a:fillRef>
          <a:effectRef idx="0">
            <a:schemeClr val="accent1"/>
          </a:effectRef>
          <a:fontRef idx="minor">
            <a:schemeClr val="tx1"/>
          </a:fontRef>
        </p:style>
      </p:cxnSp>
      <p:sp>
        <p:nvSpPr>
          <p:cNvPr id="30" name="文本框 29"/>
          <p:cNvSpPr txBox="1"/>
          <p:nvPr/>
        </p:nvSpPr>
        <p:spPr>
          <a:xfrm>
            <a:off x="2901370" y="3003798"/>
            <a:ext cx="3697790" cy="458908"/>
          </a:xfrm>
          <a:prstGeom prst="rect">
            <a:avLst/>
          </a:prstGeom>
          <a:noFill/>
        </p:spPr>
        <p:txBody>
          <a:bodyPr vert="horz"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rgbClr val="CC7D3C"/>
                </a:solidFill>
                <a:latin typeface="微软雅黑 Light" panose="020b0502040204020203" pitchFamily="34" charset="-122"/>
                <a:ea typeface="微软雅黑 Light" panose="020b0502040204020203" pitchFamily="34" charset="-122"/>
              </a:rPr>
              <a:t>国有、集体、个体、外资、合资</a:t>
            </a:r>
            <a:r>
              <a:rPr lang="en-US" altLang="zh-CN">
                <a:solidFill>
                  <a:srgbClr val="CC7D3C"/>
                </a:solidFill>
                <a:latin typeface="微软雅黑 Light" panose="020b0502040204020203" pitchFamily="34" charset="-122"/>
                <a:ea typeface="微软雅黑 Light" panose="020b0502040204020203" pitchFamily="34" charset="-122"/>
              </a:rPr>
              <a:t>…</a:t>
            </a:r>
            <a:endParaRPr lang="zh-CN" altLang="en-US">
              <a:solidFill>
                <a:srgbClr val="CC7D3C"/>
              </a:solidFill>
              <a:latin typeface="微软雅黑 Light" panose="020b0502040204020203" pitchFamily="34" charset="-122"/>
              <a:ea typeface="微软雅黑 Light" panose="020b0502040204020203" pitchFamily="34" charset="-122"/>
            </a:endParaRPr>
          </a:p>
        </p:txBody>
      </p:sp>
      <p:sp>
        <p:nvSpPr>
          <p:cNvPr id="32" name="文本框 31"/>
          <p:cNvSpPr txBox="1"/>
          <p:nvPr/>
        </p:nvSpPr>
        <p:spPr>
          <a:xfrm>
            <a:off x="2945140" y="3612997"/>
            <a:ext cx="1338828" cy="876202"/>
          </a:xfrm>
          <a:prstGeom prst="rect">
            <a:avLst/>
          </a:prstGeom>
          <a:noFill/>
        </p:spPr>
        <p:txBody>
          <a:bodyPr vert="horz"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rgbClr val="CC7D3C"/>
                </a:solidFill>
                <a:latin typeface="微软雅黑 Light" panose="020b0502040204020203" pitchFamily="34" charset="-122"/>
                <a:ea typeface="微软雅黑 Light" panose="020b0502040204020203" pitchFamily="34" charset="-122"/>
              </a:rPr>
              <a:t>生产、交换、</a:t>
            </a:r>
            <a:endParaRPr lang="en-US" altLang="zh-CN">
              <a:solidFill>
                <a:srgbClr val="CC7D3C"/>
              </a:solidFill>
              <a:latin typeface="微软雅黑 Light" panose="020b0502040204020203" pitchFamily="34" charset="-122"/>
              <a:ea typeface="微软雅黑 Light" panose="020b0502040204020203" pitchFamily="34" charset="-122"/>
            </a:endParaRPr>
          </a:p>
          <a:p>
            <a:pPr>
              <a:lnSpc>
                <a:spcPct val="150000"/>
              </a:lnSpc>
            </a:pPr>
            <a:r>
              <a:rPr lang="zh-CN" altLang="en-US">
                <a:solidFill>
                  <a:srgbClr val="CC7D3C"/>
                </a:solidFill>
                <a:latin typeface="微软雅黑 Light" panose="020b0502040204020203" pitchFamily="34" charset="-122"/>
                <a:ea typeface="微软雅黑 Light" panose="020b0502040204020203" pitchFamily="34" charset="-122"/>
              </a:rPr>
              <a:t>分配、消费</a:t>
            </a:r>
            <a:endParaRPr lang="zh-CN" altLang="en-US">
              <a:solidFill>
                <a:srgbClr val="CC7D3C"/>
              </a:solidFill>
              <a:latin typeface="微软雅黑 Light" panose="020b0502040204020203" pitchFamily="34" charset="-122"/>
              <a:ea typeface="微软雅黑 Light" panose="020b0502040204020203" pitchFamily="34" charset="-122"/>
            </a:endParaRPr>
          </a:p>
        </p:txBody>
      </p:sp>
      <p:sp>
        <p:nvSpPr>
          <p:cNvPr id="33" name="文本框 32"/>
          <p:cNvSpPr txBox="1"/>
          <p:nvPr/>
        </p:nvSpPr>
        <p:spPr>
          <a:xfrm>
            <a:off x="4792884" y="3612997"/>
            <a:ext cx="1793666" cy="876202"/>
          </a:xfrm>
          <a:prstGeom prst="rect">
            <a:avLst/>
          </a:prstGeom>
          <a:noFill/>
        </p:spPr>
        <p:txBody>
          <a:bodyPr vert="horz"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rgbClr val="CC7D3C"/>
                </a:solidFill>
                <a:latin typeface="微软雅黑 Light" panose="020b0502040204020203" pitchFamily="34" charset="-122"/>
                <a:ea typeface="微软雅黑 Light" panose="020b0502040204020203" pitchFamily="34" charset="-122"/>
              </a:rPr>
              <a:t>生产、供销、</a:t>
            </a:r>
            <a:endParaRPr lang="en-US" altLang="zh-CN">
              <a:solidFill>
                <a:srgbClr val="CC7D3C"/>
              </a:solidFill>
              <a:latin typeface="微软雅黑 Light" panose="020b0502040204020203" pitchFamily="34" charset="-122"/>
              <a:ea typeface="微软雅黑 Light" panose="020b0502040204020203" pitchFamily="34" charset="-122"/>
            </a:endParaRPr>
          </a:p>
          <a:p>
            <a:pPr>
              <a:lnSpc>
                <a:spcPct val="150000"/>
              </a:lnSpc>
            </a:pPr>
            <a:r>
              <a:rPr lang="zh-CN" altLang="en-US">
                <a:solidFill>
                  <a:srgbClr val="CC7D3C"/>
                </a:solidFill>
                <a:latin typeface="微软雅黑 Light" panose="020b0502040204020203" pitchFamily="34" charset="-122"/>
                <a:ea typeface="微软雅黑 Light" panose="020b0502040204020203" pitchFamily="34" charset="-122"/>
              </a:rPr>
              <a:t>成本、利润分配</a:t>
            </a:r>
            <a:endParaRPr lang="zh-CN" altLang="en-US">
              <a:solidFill>
                <a:srgbClr val="CC7D3C"/>
              </a:solidFill>
              <a:latin typeface="微软雅黑 Light" panose="020b0502040204020203" pitchFamily="34" charset="-122"/>
              <a:ea typeface="微软雅黑 Light" panose="020b0502040204020203" pitchFamily="34" charset="-122"/>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8">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pic>
        <p:nvPicPr>
          <p:cNvPr id="13" name="Picture 2" descr="F:\360云盘\漂亮羽箭.png"/>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tretch>
            <a:fillRect/>
          </a:stretch>
        </p:blipFill>
        <p:spPr bwMode="auto">
          <a:xfrm>
            <a:off x="801507" y="1048965"/>
            <a:ext cx="20836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1" name="组合 14"/>
          <p:cNvGrpSpPr/>
          <p:nvPr/>
        </p:nvGrpSpPr>
        <p:grpSpPr>
          <a:xfrm>
            <a:off x="7365761" y="-20242"/>
            <a:ext cx="1382330" cy="1225360"/>
            <a:chOff x="7824144" y="133503"/>
            <a:chExt cx="2160180" cy="2378039"/>
          </a:xfrm>
          <a:solidFill>
            <a:srgbClr val="4F81B8"/>
          </a:solidFill>
        </p:grpSpPr>
        <p:sp>
          <p:nvSpPr>
            <p:cNvPr id="22"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6"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7"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38"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第二节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税法基础</a:t>
            </a:r>
            <a:endParaRPr lang="zh-CN" altLang="en-US" b="1">
              <a:solidFill>
                <a:schemeClr val="bg1"/>
              </a:solidFill>
              <a:latin typeface="微软雅黑" panose="020b0503020204020204" charset="-122"/>
              <a:ea typeface="微软雅黑" panose="020b0503020204020204" charset="-122"/>
              <a:cs typeface="+mn-ea"/>
            </a:endParaRPr>
          </a:p>
        </p:txBody>
      </p:sp>
      <p:sp>
        <p:nvSpPr>
          <p:cNvPr id="39" name="矩形 38"/>
          <p:cNvSpPr/>
          <p:nvPr/>
        </p:nvSpPr>
        <p:spPr>
          <a:xfrm>
            <a:off x="968896" y="944748"/>
            <a:ext cx="2190341" cy="377024"/>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a typeface="微软雅黑" panose="020b0503020204020204" charset="-122"/>
                <a:cs typeface="+mn-ea"/>
                <a:sym typeface="+mn-lt"/>
              </a:rPr>
              <a:t>（一）税法的含义</a:t>
            </a:r>
            <a:endParaRPr lang="zh-CN" altLang="en-US" sz="2000" b="1">
              <a:ea typeface="微软雅黑" panose="020b0503020204020204" charset="-122"/>
              <a:cs typeface="+mn-ea"/>
              <a:sym typeface="+mn-lt"/>
            </a:endParaRPr>
          </a:p>
        </p:txBody>
      </p:sp>
      <p:sp>
        <p:nvSpPr>
          <p:cNvPr id="40" name="矩形 39"/>
          <p:cNvSpPr/>
          <p:nvPr/>
        </p:nvSpPr>
        <p:spPr>
          <a:xfrm>
            <a:off x="699825" y="497309"/>
            <a:ext cx="2292933"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一、税法的概念</a:t>
            </a:r>
            <a:endParaRPr lang="zh-CN" altLang="en-US" sz="2400" b="1">
              <a:ea typeface="微软雅黑" panose="020b0503020204020204" charset="-122"/>
              <a:cs typeface="+mn-ea"/>
              <a:sym typeface="+mn-lt"/>
            </a:endParaRPr>
          </a:p>
        </p:txBody>
      </p:sp>
      <p:sp>
        <p:nvSpPr>
          <p:cNvPr id="23" name="矩形 22"/>
          <p:cNvSpPr/>
          <p:nvPr/>
        </p:nvSpPr>
        <p:spPr>
          <a:xfrm>
            <a:off x="1374542" y="1491630"/>
            <a:ext cx="6394916" cy="876202"/>
          </a:xfrm>
          <a:prstGeom prst="rect">
            <a:avLst/>
          </a:prstGeom>
          <a:solidFill>
            <a:schemeClr val="accent1">
              <a:lumMod val="20000"/>
              <a:lumOff val="80000"/>
            </a:schemeClr>
          </a:solidFill>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latin typeface="微软雅黑 Light" panose="020b0502040204020203" pitchFamily="34" charset="-122"/>
                <a:ea typeface="微软雅黑 Light" panose="020b0502040204020203" pitchFamily="34" charset="-122"/>
              </a:rPr>
              <a:t>       税法是国家制定的用以调整国家与纳税人之间征纳活动的权利与义务关系的法律规范的总称。</a:t>
            </a:r>
            <a:endParaRPr lang="zh-CN" altLang="en-US">
              <a:latin typeface="微软雅黑 Light" panose="020b0502040204020203" pitchFamily="34" charset="-122"/>
              <a:ea typeface="微软雅黑 Light" panose="020b0502040204020203" pitchFamily="34" charset="-122"/>
            </a:endParaRPr>
          </a:p>
        </p:txBody>
      </p:sp>
      <p:pic>
        <p:nvPicPr>
          <p:cNvPr id="5" name="图片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31640" y="3093940"/>
            <a:ext cx="1899605" cy="1710058"/>
          </a:xfrm>
          <a:prstGeom prst="rect">
            <a:avLst/>
          </a:prstGeom>
        </p:spPr>
      </p:pic>
      <p:sp>
        <p:nvSpPr>
          <p:cNvPr id="6" name="矩形 5"/>
          <p:cNvSpPr/>
          <p:nvPr/>
        </p:nvSpPr>
        <p:spPr>
          <a:xfrm>
            <a:off x="1779655" y="3997698"/>
            <a:ext cx="461665" cy="553998"/>
          </a:xfrm>
          <a:prstGeom prst="rect">
            <a:avLst/>
          </a:prstGeom>
        </p:spPr>
        <p:txBody>
          <a:bodyPr vert="eaVert"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a:solidFill>
                  <a:schemeClr val="tx1">
                    <a:lumMod val="85000"/>
                    <a:lumOff val="15000"/>
                  </a:schemeClr>
                </a:solidFill>
                <a:latin typeface="微软雅黑" panose="020b0503020204020204" charset="-122"/>
                <a:ea typeface="微软雅黑" panose="020b0503020204020204" charset="-122"/>
              </a:rPr>
              <a:t>国家</a:t>
            </a:r>
            <a:endParaRPr lang="en-US" altLang="zh-CN" b="1">
              <a:solidFill>
                <a:schemeClr val="tx1">
                  <a:lumMod val="85000"/>
                  <a:lumOff val="15000"/>
                </a:schemeClr>
              </a:solidFill>
              <a:latin typeface="微软雅黑" panose="020b0503020204020204" charset="-122"/>
              <a:ea typeface="微软雅黑" panose="020b0503020204020204" charset="-122"/>
            </a:endParaRPr>
          </a:p>
        </p:txBody>
      </p:sp>
      <p:sp>
        <p:nvSpPr>
          <p:cNvPr id="7" name="矩形 6"/>
          <p:cNvSpPr/>
          <p:nvPr/>
        </p:nvSpPr>
        <p:spPr>
          <a:xfrm>
            <a:off x="2459704" y="3855764"/>
            <a:ext cx="461665" cy="784830"/>
          </a:xfrm>
          <a:prstGeom prst="rect">
            <a:avLst/>
          </a:prstGeom>
        </p:spPr>
        <p:txBody>
          <a:bodyPr vert="eaVert"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tx1">
                    <a:lumMod val="85000"/>
                    <a:lumOff val="15000"/>
                  </a:schemeClr>
                </a:solidFill>
                <a:latin typeface="微软雅黑" panose="020b0503020204020204" charset="-122"/>
                <a:ea typeface="微软雅黑" panose="020b0503020204020204" charset="-122"/>
              </a:rPr>
              <a:t>纳税人</a:t>
            </a:r>
            <a:endParaRPr lang="en-US" altLang="zh-CN" b="1">
              <a:solidFill>
                <a:schemeClr val="tx1">
                  <a:lumMod val="85000"/>
                  <a:lumOff val="15000"/>
                </a:schemeClr>
              </a:solidFill>
              <a:latin typeface="微软雅黑" panose="020b0503020204020204" charset="-122"/>
              <a:ea typeface="微软雅黑" panose="020b0503020204020204" charset="-122"/>
            </a:endParaRPr>
          </a:p>
        </p:txBody>
      </p:sp>
      <p:sp>
        <p:nvSpPr>
          <p:cNvPr id="8" name="矩形 7"/>
          <p:cNvSpPr/>
          <p:nvPr/>
        </p:nvSpPr>
        <p:spPr>
          <a:xfrm>
            <a:off x="1664880" y="3310803"/>
            <a:ext cx="1152880"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Light" panose="020b0502040204020203" pitchFamily="34" charset="-122"/>
                <a:ea typeface="微软雅黑 Light" panose="020b0502040204020203" pitchFamily="34" charset="-122"/>
              </a:rPr>
              <a:t>保  护  伞</a:t>
            </a:r>
            <a:endParaRPr lang="zh-CN" altLang="en-US"/>
          </a:p>
        </p:txBody>
      </p:sp>
      <p:pic>
        <p:nvPicPr>
          <p:cNvPr id="10" name="图片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572477" y="2946060"/>
            <a:ext cx="2145970" cy="2145970"/>
          </a:xfrm>
          <a:prstGeom prst="rect">
            <a:avLst/>
          </a:prstGeom>
        </p:spPr>
      </p:pic>
      <p:sp>
        <p:nvSpPr>
          <p:cNvPr id="14" name="矩形 13"/>
          <p:cNvSpPr/>
          <p:nvPr/>
        </p:nvSpPr>
        <p:spPr>
          <a:xfrm>
            <a:off x="3838040" y="3179750"/>
            <a:ext cx="389850" cy="338554"/>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solidFill>
                  <a:schemeClr val="bg1"/>
                </a:solidFill>
                <a:latin typeface="微软雅黑 Light" panose="020b0502040204020203" pitchFamily="34" charset="-122"/>
                <a:ea typeface="微软雅黑 Light" panose="020b0502040204020203" pitchFamily="34" charset="-122"/>
              </a:rPr>
              <a:t>税</a:t>
            </a:r>
            <a:endParaRPr lang="zh-CN" altLang="en-US" sz="1600" b="1">
              <a:solidFill>
                <a:schemeClr val="bg1"/>
              </a:solidFill>
            </a:endParaRPr>
          </a:p>
        </p:txBody>
      </p:sp>
      <p:sp>
        <p:nvSpPr>
          <p:cNvPr id="41" name="矩形 40"/>
          <p:cNvSpPr/>
          <p:nvPr/>
        </p:nvSpPr>
        <p:spPr>
          <a:xfrm>
            <a:off x="4064331" y="3123647"/>
            <a:ext cx="389850" cy="338554"/>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solidFill>
                  <a:schemeClr val="bg1"/>
                </a:solidFill>
                <a:latin typeface="微软雅黑 Light" panose="020b0502040204020203" pitchFamily="34" charset="-122"/>
                <a:ea typeface="微软雅黑 Light" panose="020b0502040204020203" pitchFamily="34" charset="-122"/>
              </a:rPr>
              <a:t>收</a:t>
            </a:r>
            <a:endParaRPr lang="zh-CN" altLang="en-US" sz="1600" b="1">
              <a:solidFill>
                <a:schemeClr val="bg1"/>
              </a:solidFill>
            </a:endParaRPr>
          </a:p>
        </p:txBody>
      </p:sp>
      <p:sp>
        <p:nvSpPr>
          <p:cNvPr id="42" name="矩形 41"/>
          <p:cNvSpPr/>
          <p:nvPr/>
        </p:nvSpPr>
        <p:spPr>
          <a:xfrm>
            <a:off x="4613664" y="3111270"/>
            <a:ext cx="389850" cy="338554"/>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solidFill>
                  <a:schemeClr val="bg1"/>
                </a:solidFill>
                <a:latin typeface="微软雅黑 Light" panose="020b0502040204020203" pitchFamily="34" charset="-122"/>
                <a:ea typeface="微软雅黑 Light" panose="020b0502040204020203" pitchFamily="34" charset="-122"/>
              </a:rPr>
              <a:t>序</a:t>
            </a:r>
            <a:endParaRPr lang="zh-CN" altLang="en-US" sz="1600" b="1">
              <a:solidFill>
                <a:schemeClr val="bg1"/>
              </a:solidFill>
            </a:endParaRPr>
          </a:p>
        </p:txBody>
      </p:sp>
      <p:sp>
        <p:nvSpPr>
          <p:cNvPr id="15" name="矩形 14"/>
          <p:cNvSpPr/>
          <p:nvPr/>
        </p:nvSpPr>
        <p:spPr>
          <a:xfrm>
            <a:off x="4377607" y="3150334"/>
            <a:ext cx="415498"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bg1"/>
                </a:solidFill>
                <a:latin typeface="微软雅黑 Light" panose="020b0502040204020203" pitchFamily="34" charset="-122"/>
                <a:ea typeface="微软雅黑 Light" panose="020b0502040204020203" pitchFamily="34" charset="-122"/>
              </a:rPr>
              <a:t>秩</a:t>
            </a:r>
            <a:endParaRPr lang="zh-CN" altLang="en-US" b="1"/>
          </a:p>
        </p:txBody>
      </p:sp>
      <p:pic>
        <p:nvPicPr>
          <p:cNvPr id="17" name="图片 16"/>
          <p:cNvPicPr>
            <a:picLocks noChangeAspect="1"/>
          </p:cNvPicPr>
          <p:nvPr/>
        </p:nvPicPr>
        <p:blipFill>
          <a:blip r:embed="rId7">
            <a:extLst>
              <a:ext uri="{28A0092B-C50C-407E-A947-70E740481C1C}">
                <a14:useLocalDpi xmlns:a14="http://schemas.microsoft.com/office/drawing/2010/main" val="0"/>
              </a:ext>
            </a:extLst>
          </a:blip>
          <a:srcRect b="5120"/>
          <a:stretch>
            <a:fillRect/>
          </a:stretch>
        </p:blipFill>
        <p:spPr>
          <a:xfrm>
            <a:off x="6256741" y="3075806"/>
            <a:ext cx="1857505" cy="1695079"/>
          </a:xfrm>
          <a:prstGeom prst="rect">
            <a:avLst/>
          </a:prstGeom>
        </p:spPr>
      </p:pic>
      <p:grpSp>
        <p:nvGrpSpPr>
          <p:cNvPr id="43" name="Group 44"/>
          <p:cNvGrpSpPr/>
          <p:nvPr/>
        </p:nvGrpSpPr>
        <p:grpSpPr>
          <a:xfrm>
            <a:off x="1432036" y="2510688"/>
            <a:ext cx="305247" cy="322092"/>
            <a:chExt cx="807366" cy="906807"/>
          </a:xfrm>
        </p:grpSpPr>
        <p:sp>
          <p:nvSpPr>
            <p:cNvPr id="44" name="Shape 42"/>
            <p:cNvSpPr/>
            <p:nvPr/>
          </p:nvSpPr>
          <p:spPr>
            <a:xfrm>
              <a:off x="-1" y="101600"/>
              <a:ext cx="792823" cy="805208"/>
            </a:xfrm>
            <a:custGeom>
              <a:cxnLst>
                <a:cxn ang="0">
                  <a:pos x="wd2" y="hd2"/>
                </a:cxn>
                <a:cxn ang="5400000">
                  <a:pos x="wd2" y="hd2"/>
                </a:cxn>
                <a:cxn ang="10800000">
                  <a:pos x="wd2" y="hd2"/>
                </a:cxn>
                <a:cxn ang="16200000">
                  <a:pos x="wd2" y="hd2"/>
                </a:cxn>
              </a:cxnLst>
              <a:rect l="0" t="0" r="r" b="b"/>
              <a:pathLst>
                <a:path w="19846" h="19829" extrusionOk="0">
                  <a:moveTo>
                    <a:pt x="13770" y="824"/>
                  </a:moveTo>
                  <a:cubicBezTo>
                    <a:pt x="8089" y="-376"/>
                    <a:pt x="1804" y="-1265"/>
                    <a:pt x="353" y="5681"/>
                  </a:cubicBezTo>
                  <a:cubicBezTo>
                    <a:pt x="-441" y="9482"/>
                    <a:pt x="-115" y="16268"/>
                    <a:pt x="3660" y="18583"/>
                  </a:cubicBezTo>
                  <a:cubicBezTo>
                    <a:pt x="6516" y="20335"/>
                    <a:pt x="12966" y="20052"/>
                    <a:pt x="15977" y="18892"/>
                  </a:cubicBezTo>
                  <a:cubicBezTo>
                    <a:pt x="21159" y="16897"/>
                    <a:pt x="19879" y="11191"/>
                    <a:pt x="19174" y="6766"/>
                  </a:cubicBezTo>
                </a:path>
              </a:pathLst>
            </a:custGeom>
            <a:noFill/>
            <a:ln w="38100" cap="flat">
              <a:solidFill>
                <a:srgbClr val="4F81B8"/>
              </a:solidFill>
              <a:prstDash val="solid"/>
              <a:miter lim="400000"/>
            </a:ln>
            <a:effectLst/>
          </p:spPr>
          <p:txBody>
            <a:bodyPr wrap="square" lIns="38100" tIns="38100" rIns="38100" bIns="38100"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sz="3000">
                  <a:solidFill>
                    <a:srgbClr val="FFFFFF"/>
                  </a:solidFill>
                  <a:effectLst>
                    <a:outerShdw blurRad="38100" dist="12700" dir="5400000" rotWithShape="0">
                      <a:srgbClr val="000000">
                        <a:alpha val="50000"/>
                      </a:srgbClr>
                    </a:outerShdw>
                  </a:effectLst>
                </a:defRPr>
              </a:pPr>
              <a:endParaRPr>
                <a:latin typeface="微软雅黑 Light" panose="020b0502040204020203" pitchFamily="34" charset="-122"/>
                <a:ea typeface="微软雅黑" panose="020b0503020204020204" charset="-122"/>
                <a:sym typeface="微软雅黑 Light" panose="020b0502040204020203" pitchFamily="34" charset="-122"/>
              </a:endParaRPr>
            </a:p>
          </p:txBody>
        </p:sp>
        <p:sp>
          <p:nvSpPr>
            <p:cNvPr id="45" name="Shape 43"/>
            <p:cNvSpPr/>
            <p:nvPr/>
          </p:nvSpPr>
          <p:spPr>
            <a:xfrm>
              <a:off x="165100" y="-1"/>
              <a:ext cx="642267" cy="718972"/>
            </a:xfrm>
            <a:custGeom>
              <a:cxnLst>
                <a:cxn ang="0">
                  <a:pos x="wd2" y="hd2"/>
                </a:cxn>
                <a:cxn ang="5400000">
                  <a:pos x="wd2" y="hd2"/>
                </a:cxn>
                <a:cxn ang="10800000">
                  <a:pos x="wd2" y="hd2"/>
                </a:cxn>
                <a:cxn ang="16200000">
                  <a:pos x="wd2" y="hd2"/>
                </a:cxn>
              </a:cxnLst>
              <a:rect l="0" t="0" r="r" b="b"/>
              <a:pathLst>
                <a:path w="21521" h="21116" extrusionOk="0">
                  <a:moveTo>
                    <a:pt x="21521" y="13"/>
                  </a:moveTo>
                  <a:cubicBezTo>
                    <a:pt x="21600" y="-484"/>
                    <a:pt x="8558" y="13479"/>
                    <a:pt x="8933" y="13772"/>
                  </a:cubicBezTo>
                  <a:cubicBezTo>
                    <a:pt x="6785" y="12126"/>
                    <a:pt x="2898" y="10471"/>
                    <a:pt x="0" y="10120"/>
                  </a:cubicBezTo>
                  <a:cubicBezTo>
                    <a:pt x="1254" y="12620"/>
                    <a:pt x="2166" y="14279"/>
                    <a:pt x="4430" y="16128"/>
                  </a:cubicBezTo>
                  <a:cubicBezTo>
                    <a:pt x="4883" y="16498"/>
                    <a:pt x="10336" y="20581"/>
                    <a:pt x="9763" y="21116"/>
                  </a:cubicBezTo>
                  <a:cubicBezTo>
                    <a:pt x="14957" y="16270"/>
                    <a:pt x="20402" y="7017"/>
                    <a:pt x="21521" y="13"/>
                  </a:cubicBezTo>
                  <a:close/>
                </a:path>
              </a:pathLst>
            </a:custGeom>
            <a:solidFill>
              <a:srgbClr val="CC7D3C"/>
            </a:solidFill>
            <a:ln w="38100" cap="flat">
              <a:solidFill>
                <a:srgbClr val="4F81B8"/>
              </a:solidFill>
              <a:prstDash val="solid"/>
              <a:miter lim="400000"/>
            </a:ln>
            <a:effectLst/>
          </p:spPr>
          <p:txBody>
            <a:bodyPr wrap="square" lIns="38100" tIns="38100" rIns="38100" bIns="38100"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sz="3000">
                  <a:solidFill>
                    <a:srgbClr val="FFFFFF"/>
                  </a:solidFill>
                  <a:effectLst>
                    <a:outerShdw blurRad="38100" dist="12700" dir="5400000" rotWithShape="0">
                      <a:srgbClr val="000000">
                        <a:alpha val="50000"/>
                      </a:srgbClr>
                    </a:outerShdw>
                  </a:effectLst>
                </a:defRPr>
              </a:pPr>
              <a:endParaRPr>
                <a:latin typeface="微软雅黑 Light" panose="020b0502040204020203" pitchFamily="34" charset="-122"/>
                <a:ea typeface="微软雅黑" panose="020b0503020204020204" charset="-122"/>
                <a:sym typeface="微软雅黑 Light" panose="020b0502040204020203" pitchFamily="34" charset="-122"/>
              </a:endParaRPr>
            </a:p>
          </p:txBody>
        </p:sp>
      </p:grpSp>
      <p:sp>
        <p:nvSpPr>
          <p:cNvPr id="46" name="Rectangle 7"/>
          <p:cNvSpPr/>
          <p:nvPr/>
        </p:nvSpPr>
        <p:spPr>
          <a:xfrm>
            <a:off x="1779655" y="2422542"/>
            <a:ext cx="842512" cy="523425"/>
          </a:xfrm>
          <a:prstGeom prst="rect">
            <a:avLst/>
          </a:prstGeom>
          <a:noFill/>
          <a:ln w="9525">
            <a:noFill/>
          </a:ln>
        </p:spPr>
        <p:txBody>
          <a:bodyPr lIns="68579" tIns="34289" rIns="68579" bIns="34289"/>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57175" indent="-257175">
              <a:lnSpc>
                <a:spcPct val="150000"/>
              </a:lnSpc>
              <a:spcBef>
                <a:spcPct val="20000"/>
              </a:spcBef>
              <a:buClr>
                <a:schemeClr val="folHlink"/>
              </a:buClr>
              <a:buSzPct val="60000"/>
            </a:pPr>
            <a:r>
              <a:rPr lang="zh-CN" altLang="en-US" b="1">
                <a:solidFill>
                  <a:schemeClr val="tx1">
                    <a:lumMod val="85000"/>
                    <a:lumOff val="15000"/>
                  </a:schemeClr>
                </a:solidFill>
                <a:latin typeface="微软雅黑" panose="020b0503020204020204" charset="-122"/>
                <a:ea typeface="微软雅黑" panose="020b0503020204020204" charset="-122"/>
                <a:cs typeface="+mn-ea"/>
              </a:rPr>
              <a:t>目的：</a:t>
            </a:r>
            <a:endParaRPr lang="zh-CN" altLang="en-US" b="1">
              <a:solidFill>
                <a:schemeClr val="tx1">
                  <a:lumMod val="85000"/>
                  <a:lumOff val="15000"/>
                </a:schemeClr>
              </a:solidFill>
              <a:latin typeface="微软雅黑" panose="020b0503020204020204" charset="-122"/>
              <a:ea typeface="微软雅黑" panose="020b0503020204020204" charset="-122"/>
              <a:cs typeface="+mn-ea"/>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18">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pic>
        <p:nvPicPr>
          <p:cNvPr id="13" name="Picture 2" descr="F:\360云盘\漂亮羽箭.png"/>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tretch>
            <a:fillRect/>
          </a:stretch>
        </p:blipFill>
        <p:spPr bwMode="auto">
          <a:xfrm>
            <a:off x="801507" y="1048965"/>
            <a:ext cx="20836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1" name="组合 14"/>
          <p:cNvGrpSpPr/>
          <p:nvPr/>
        </p:nvGrpSpPr>
        <p:grpSpPr>
          <a:xfrm>
            <a:off x="7365761" y="-20242"/>
            <a:ext cx="1382330" cy="1225360"/>
            <a:chOff x="7824144" y="133503"/>
            <a:chExt cx="2160180" cy="2378039"/>
          </a:xfrm>
          <a:solidFill>
            <a:srgbClr val="4F81B8"/>
          </a:solidFill>
        </p:grpSpPr>
        <p:sp>
          <p:nvSpPr>
            <p:cNvPr id="22"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6"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7"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39" name="矩形 38"/>
          <p:cNvSpPr/>
          <p:nvPr/>
        </p:nvSpPr>
        <p:spPr>
          <a:xfrm>
            <a:off x="968896" y="944748"/>
            <a:ext cx="2190341" cy="377024"/>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a typeface="微软雅黑" panose="020b0503020204020204" charset="-122"/>
                <a:cs typeface="+mn-ea"/>
                <a:sym typeface="+mn-lt"/>
              </a:rPr>
              <a:t>（一）税法的含义</a:t>
            </a:r>
            <a:endParaRPr lang="zh-CN" altLang="en-US" sz="2000" b="1">
              <a:ea typeface="微软雅黑" panose="020b0503020204020204" charset="-122"/>
              <a:cs typeface="+mn-ea"/>
              <a:sym typeface="+mn-lt"/>
            </a:endParaRPr>
          </a:p>
        </p:txBody>
      </p:sp>
      <p:sp>
        <p:nvSpPr>
          <p:cNvPr id="40" name="矩形 39"/>
          <p:cNvSpPr/>
          <p:nvPr/>
        </p:nvSpPr>
        <p:spPr>
          <a:xfrm>
            <a:off x="699825" y="497309"/>
            <a:ext cx="2292933"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一、税法的概念</a:t>
            </a:r>
            <a:endParaRPr lang="zh-CN" altLang="en-US" sz="2400" b="1">
              <a:ea typeface="微软雅黑" panose="020b0503020204020204" charset="-122"/>
              <a:cs typeface="+mn-ea"/>
              <a:sym typeface="+mn-lt"/>
            </a:endParaRPr>
          </a:p>
        </p:txBody>
      </p:sp>
      <p:cxnSp>
        <p:nvCxnSpPr>
          <p:cNvPr id="26" name="MH_Other_1"/>
          <p:cNvCxnSpPr/>
          <p:nvPr>
            <p:custDataLst>
              <p:tags r:id="rId5"/>
            </p:custDataLst>
          </p:nvPr>
        </p:nvCxnSpPr>
        <p:spPr>
          <a:xfrm flipH="1">
            <a:off x="1686612" y="1635646"/>
            <a:ext cx="0" cy="2984897"/>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MH_Text_1"/>
          <p:cNvSpPr/>
          <p:nvPr>
            <p:custDataLst>
              <p:tags r:id="rId6"/>
            </p:custDataLst>
          </p:nvPr>
        </p:nvSpPr>
        <p:spPr bwMode="auto">
          <a:xfrm>
            <a:off x="2660543" y="1944313"/>
            <a:ext cx="4719769" cy="915469"/>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nSpc>
                <a:spcPct val="150000"/>
              </a:lnSpc>
              <a:defRPr/>
            </a:pPr>
            <a:r>
              <a:rPr lang="zh-CN" altLang="en-US">
                <a:solidFill>
                  <a:schemeClr val="accent1">
                    <a:lumMod val="75000"/>
                  </a:schemeClr>
                </a:solidFill>
                <a:latin typeface="微软雅黑" panose="020b0503020204020204" charset="-122"/>
                <a:ea typeface="微软雅黑" panose="020b0503020204020204" charset="-122"/>
              </a:rPr>
              <a:t>   国家立法机关、政府及有关部门制定的有关</a:t>
            </a:r>
            <a:endParaRPr lang="en-US" altLang="zh-CN">
              <a:solidFill>
                <a:schemeClr val="accent1">
                  <a:lumMod val="75000"/>
                </a:schemeClr>
              </a:solidFill>
              <a:latin typeface="微软雅黑" panose="020b0503020204020204" charset="-122"/>
              <a:ea typeface="微软雅黑" panose="020b0503020204020204" charset="-122"/>
            </a:endParaRPr>
          </a:p>
          <a:p>
            <a:pPr>
              <a:lnSpc>
                <a:spcPct val="150000"/>
              </a:lnSpc>
              <a:defRPr/>
            </a:pPr>
            <a:r>
              <a:rPr lang="en-US" altLang="zh-CN">
                <a:solidFill>
                  <a:schemeClr val="accent1">
                    <a:lumMod val="75000"/>
                  </a:schemeClr>
                </a:solidFill>
                <a:latin typeface="微软雅黑" panose="020b0503020204020204" charset="-122"/>
                <a:ea typeface="微软雅黑" panose="020b0503020204020204" charset="-122"/>
              </a:rPr>
              <a:t>   </a:t>
            </a:r>
            <a:r>
              <a:rPr lang="zh-CN" altLang="en-US">
                <a:solidFill>
                  <a:schemeClr val="accent1">
                    <a:lumMod val="75000"/>
                  </a:schemeClr>
                </a:solidFill>
                <a:latin typeface="微软雅黑" panose="020b0503020204020204" charset="-122"/>
                <a:ea typeface="微软雅黑" panose="020b0503020204020204" charset="-122"/>
              </a:rPr>
              <a:t>税收方面的法律、规章和规定等（本书）</a:t>
            </a:r>
            <a:endParaRPr lang="zh-CN" altLang="en-US">
              <a:solidFill>
                <a:schemeClr val="accent1">
                  <a:lumMod val="75000"/>
                </a:schemeClr>
              </a:solidFill>
              <a:latin typeface="微软雅黑" panose="020b0503020204020204" charset="-122"/>
              <a:ea typeface="微软雅黑" panose="020b0503020204020204" charset="-122"/>
            </a:endParaRPr>
          </a:p>
        </p:txBody>
      </p:sp>
      <p:sp>
        <p:nvSpPr>
          <p:cNvPr id="28" name="MH_Other_2"/>
          <p:cNvSpPr/>
          <p:nvPr>
            <p:custDataLst>
              <p:tags r:id="rId7"/>
            </p:custDataLst>
          </p:nvPr>
        </p:nvSpPr>
        <p:spPr bwMode="auto">
          <a:xfrm rot="10800000">
            <a:off x="7237438" y="1996405"/>
            <a:ext cx="95250" cy="9525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ko-KR" altLang="en-US" sz="1350"/>
          </a:p>
        </p:txBody>
      </p:sp>
      <p:cxnSp>
        <p:nvCxnSpPr>
          <p:cNvPr id="29" name="MH_Other_3"/>
          <p:cNvCxnSpPr/>
          <p:nvPr>
            <p:custDataLst>
              <p:tags r:id="rId8"/>
            </p:custDataLst>
          </p:nvPr>
        </p:nvCxnSpPr>
        <p:spPr bwMode="auto">
          <a:xfrm flipH="1">
            <a:off x="1634225" y="2383359"/>
            <a:ext cx="1026319" cy="119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0" name="MH_Other_4"/>
          <p:cNvSpPr/>
          <p:nvPr>
            <p:custDataLst>
              <p:tags r:id="rId9"/>
            </p:custDataLst>
          </p:nvPr>
        </p:nvSpPr>
        <p:spPr bwMode="auto">
          <a:xfrm rot="5400000">
            <a:off x="1634821" y="2335138"/>
            <a:ext cx="96440" cy="97631"/>
          </a:xfrm>
          <a:prstGeom prst="ellipse">
            <a:avLst/>
          </a:prstGeom>
          <a:solidFill>
            <a:srgbClr val="FFFFFF"/>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ko-KR" altLang="en-US" sz="1350"/>
          </a:p>
        </p:txBody>
      </p:sp>
      <p:sp>
        <p:nvSpPr>
          <p:cNvPr id="31" name="MH_Other_5"/>
          <p:cNvSpPr/>
          <p:nvPr>
            <p:custDataLst>
              <p:tags r:id="rId10"/>
            </p:custDataLst>
          </p:nvPr>
        </p:nvSpPr>
        <p:spPr bwMode="auto">
          <a:xfrm rot="5400000">
            <a:off x="2611133" y="2335138"/>
            <a:ext cx="96440" cy="97631"/>
          </a:xfrm>
          <a:prstGeom prst="ellipse">
            <a:avLst/>
          </a:prstGeom>
          <a:solidFill>
            <a:srgbClr val="FFFFFF"/>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ko-KR" altLang="en-US" sz="1350"/>
          </a:p>
        </p:txBody>
      </p:sp>
      <p:sp>
        <p:nvSpPr>
          <p:cNvPr id="32" name="MH_SubTitle_1"/>
          <p:cNvSpPr txBox="1"/>
          <p:nvPr>
            <p:custDataLst>
              <p:tags r:id="rId11"/>
            </p:custDataLst>
          </p:nvPr>
        </p:nvSpPr>
        <p:spPr>
          <a:xfrm>
            <a:off x="1686613" y="2044030"/>
            <a:ext cx="973931" cy="339329"/>
          </a:xfrm>
          <a:prstGeom prst="rect">
            <a:avLst/>
          </a:prstGeom>
          <a:noFill/>
        </p:spPr>
        <p:txBody>
          <a:bodyPr lIns="0" tIns="0" rIns="0" bIns="0" anchor="ctr"/>
          <a:lstStyle>
            <a:defPPr>
              <a:defRPr lang="zh-CN"/>
            </a:defPPr>
            <a:lvl1pPr marL="0" algn="l" defTabSz="914400" rtl="0" eaLnBrk="1" latinLnBrk="0" hangingPunct="1">
              <a:lnSpc>
                <a:spcPct val="130000"/>
              </a:lnSpc>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1800" b="1">
                <a:solidFill>
                  <a:srgbClr val="D96709"/>
                </a:solidFill>
                <a:latin typeface="微软雅黑" panose="020b0503020204020204" charset="-122"/>
                <a:ea typeface="微软雅黑" panose="020b0503020204020204" charset="-122"/>
              </a:rPr>
              <a:t>广义</a:t>
            </a:r>
            <a:endParaRPr lang="zh-CN" altLang="en-US" sz="1800" b="1">
              <a:solidFill>
                <a:srgbClr val="D96709"/>
              </a:solidFill>
              <a:latin typeface="微软雅黑" panose="020b0503020204020204" charset="-122"/>
              <a:ea typeface="微软雅黑" panose="020b0503020204020204" charset="-122"/>
            </a:endParaRPr>
          </a:p>
        </p:txBody>
      </p:sp>
      <p:sp>
        <p:nvSpPr>
          <p:cNvPr id="33" name="MH_Text_2"/>
          <p:cNvSpPr/>
          <p:nvPr>
            <p:custDataLst>
              <p:tags r:id="rId12"/>
            </p:custDataLst>
          </p:nvPr>
        </p:nvSpPr>
        <p:spPr bwMode="auto">
          <a:xfrm>
            <a:off x="2660546" y="3718799"/>
            <a:ext cx="3438173" cy="443794"/>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en-US" altLang="zh-CN">
                <a:solidFill>
                  <a:schemeClr val="accent1">
                    <a:lumMod val="75000"/>
                  </a:schemeClr>
                </a:solidFill>
                <a:latin typeface="微软雅黑" panose="020b0503020204020204" charset="-122"/>
                <a:ea typeface="微软雅黑" panose="020b0503020204020204" charset="-122"/>
              </a:rPr>
              <a:t>   </a:t>
            </a:r>
            <a:r>
              <a:rPr lang="zh-CN" altLang="en-US">
                <a:solidFill>
                  <a:schemeClr val="accent1">
                    <a:lumMod val="75000"/>
                  </a:schemeClr>
                </a:solidFill>
                <a:latin typeface="微软雅黑" panose="020b0503020204020204" charset="-122"/>
                <a:ea typeface="微软雅黑" panose="020b0503020204020204" charset="-122"/>
              </a:rPr>
              <a:t>国家立法机关制定的税收法律</a:t>
            </a:r>
            <a:endParaRPr lang="zh-CN" altLang="en-US">
              <a:solidFill>
                <a:schemeClr val="accent1">
                  <a:lumMod val="75000"/>
                </a:schemeClr>
              </a:solidFill>
              <a:latin typeface="微软雅黑" panose="020b0503020204020204" charset="-122"/>
              <a:ea typeface="微软雅黑" panose="020b0503020204020204" charset="-122"/>
            </a:endParaRPr>
          </a:p>
        </p:txBody>
      </p:sp>
      <p:sp>
        <p:nvSpPr>
          <p:cNvPr id="34" name="MH_Other_6"/>
          <p:cNvSpPr/>
          <p:nvPr>
            <p:custDataLst>
              <p:tags r:id="rId13"/>
            </p:custDataLst>
          </p:nvPr>
        </p:nvSpPr>
        <p:spPr bwMode="auto">
          <a:xfrm rot="10800000">
            <a:off x="5954705" y="3764470"/>
            <a:ext cx="95250" cy="9525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ko-KR" altLang="en-US" sz="1350"/>
          </a:p>
        </p:txBody>
      </p:sp>
      <p:cxnSp>
        <p:nvCxnSpPr>
          <p:cNvPr id="35" name="MH_Other_7"/>
          <p:cNvCxnSpPr/>
          <p:nvPr>
            <p:custDataLst>
              <p:tags r:id="rId14"/>
            </p:custDataLst>
          </p:nvPr>
        </p:nvCxnSpPr>
        <p:spPr bwMode="auto">
          <a:xfrm flipH="1">
            <a:off x="1634225" y="3940696"/>
            <a:ext cx="1026319" cy="119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7" name="MH_Other_8"/>
          <p:cNvSpPr/>
          <p:nvPr>
            <p:custDataLst>
              <p:tags r:id="rId15"/>
            </p:custDataLst>
          </p:nvPr>
        </p:nvSpPr>
        <p:spPr bwMode="auto">
          <a:xfrm rot="5400000">
            <a:off x="1634821" y="3892476"/>
            <a:ext cx="96440" cy="97631"/>
          </a:xfrm>
          <a:prstGeom prst="ellipse">
            <a:avLst/>
          </a:prstGeom>
          <a:solidFill>
            <a:srgbClr val="FFFFFF"/>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ko-KR" altLang="en-US" sz="1350"/>
          </a:p>
        </p:txBody>
      </p:sp>
      <p:sp>
        <p:nvSpPr>
          <p:cNvPr id="48" name="MH_Other_9"/>
          <p:cNvSpPr/>
          <p:nvPr>
            <p:custDataLst>
              <p:tags r:id="rId16"/>
            </p:custDataLst>
          </p:nvPr>
        </p:nvSpPr>
        <p:spPr bwMode="auto">
          <a:xfrm rot="5400000">
            <a:off x="2611133" y="3892476"/>
            <a:ext cx="96440" cy="97631"/>
          </a:xfrm>
          <a:prstGeom prst="ellipse">
            <a:avLst/>
          </a:prstGeom>
          <a:solidFill>
            <a:srgbClr val="FFFFFF"/>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ko-KR" altLang="en-US" sz="1350"/>
          </a:p>
        </p:txBody>
      </p:sp>
      <p:sp>
        <p:nvSpPr>
          <p:cNvPr id="49" name="MH_SubTitle_2"/>
          <p:cNvSpPr txBox="1"/>
          <p:nvPr>
            <p:custDataLst>
              <p:tags r:id="rId17"/>
            </p:custDataLst>
          </p:nvPr>
        </p:nvSpPr>
        <p:spPr>
          <a:xfrm>
            <a:off x="1686613" y="3601367"/>
            <a:ext cx="973931" cy="339329"/>
          </a:xfrm>
          <a:prstGeom prst="rect">
            <a:avLst/>
          </a:prstGeom>
          <a:noFill/>
        </p:spPr>
        <p:txBody>
          <a:bodyPr lIns="0" tIns="0" rIns="0" bIns="0" anchor="ctr"/>
          <a:lstStyle>
            <a:defPPr>
              <a:defRPr lang="zh-CN"/>
            </a:defPPr>
            <a:lvl1pPr marL="0" algn="l" defTabSz="914400" rtl="0" eaLnBrk="1" latinLnBrk="0" hangingPunct="1">
              <a:lnSpc>
                <a:spcPct val="130000"/>
              </a:lnSpc>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1800" b="1">
                <a:solidFill>
                  <a:srgbClr val="D96709"/>
                </a:solidFill>
                <a:latin typeface="微软雅黑" panose="020b0503020204020204" charset="-122"/>
                <a:ea typeface="微软雅黑" panose="020b0503020204020204" charset="-122"/>
              </a:rPr>
              <a:t>狭义</a:t>
            </a:r>
            <a:endParaRPr lang="zh-CN" altLang="en-US" sz="1800" b="1">
              <a:solidFill>
                <a:srgbClr val="D96709"/>
              </a:solidFill>
              <a:latin typeface="微软雅黑" panose="020b0503020204020204" charset="-122"/>
              <a:ea typeface="微软雅黑" panose="020b0503020204020204" charset="-122"/>
            </a:endParaRPr>
          </a:p>
        </p:txBody>
      </p:sp>
      <p:sp>
        <p:nvSpPr>
          <p:cNvPr id="24"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第二节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税法基础</a:t>
            </a:r>
            <a:endParaRPr lang="zh-CN" altLang="en-US" b="1">
              <a:solidFill>
                <a:schemeClr val="bg1"/>
              </a:solidFill>
              <a:latin typeface="微软雅黑" panose="020b0503020204020204" charset="-122"/>
              <a:ea typeface="微软雅黑" panose="020b0503020204020204" charset="-122"/>
              <a:cs typeface="+mn-ea"/>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10">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pic>
        <p:nvPicPr>
          <p:cNvPr id="13" name="Picture 2" descr="F:\360云盘\漂亮羽箭.png"/>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tretch>
            <a:fillRect/>
          </a:stretch>
        </p:blipFill>
        <p:spPr bwMode="auto">
          <a:xfrm>
            <a:off x="801507" y="1048965"/>
            <a:ext cx="20836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1" name="组合 14"/>
          <p:cNvGrpSpPr/>
          <p:nvPr/>
        </p:nvGrpSpPr>
        <p:grpSpPr>
          <a:xfrm>
            <a:off x="7365761" y="-20242"/>
            <a:ext cx="1382330" cy="1225360"/>
            <a:chOff x="7824144" y="133503"/>
            <a:chExt cx="2160180" cy="2378039"/>
          </a:xfrm>
          <a:solidFill>
            <a:srgbClr val="4F81B8"/>
          </a:solidFill>
        </p:grpSpPr>
        <p:sp>
          <p:nvSpPr>
            <p:cNvPr id="22"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6"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7"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38"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第二节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税法的概念</a:t>
            </a:r>
            <a:endParaRPr lang="zh-CN" altLang="en-US" b="1">
              <a:solidFill>
                <a:schemeClr val="bg1"/>
              </a:solidFill>
              <a:latin typeface="微软雅黑" panose="020b0503020204020204" charset="-122"/>
              <a:ea typeface="微软雅黑" panose="020b0503020204020204" charset="-122"/>
              <a:cs typeface="+mn-ea"/>
            </a:endParaRPr>
          </a:p>
        </p:txBody>
      </p:sp>
      <p:sp>
        <p:nvSpPr>
          <p:cNvPr id="39" name="矩形 38"/>
          <p:cNvSpPr/>
          <p:nvPr/>
        </p:nvSpPr>
        <p:spPr>
          <a:xfrm>
            <a:off x="968896" y="944748"/>
            <a:ext cx="3472744" cy="377024"/>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a typeface="微软雅黑" panose="020b0503020204020204" charset="-122"/>
                <a:cs typeface="+mn-ea"/>
                <a:sym typeface="+mn-lt"/>
              </a:rPr>
              <a:t>（二）税法与其他法律的关系</a:t>
            </a:r>
            <a:endParaRPr lang="zh-CN" altLang="en-US" sz="2000" b="1">
              <a:ea typeface="微软雅黑" panose="020b0503020204020204" charset="-122"/>
              <a:cs typeface="+mn-ea"/>
              <a:sym typeface="+mn-lt"/>
            </a:endParaRPr>
          </a:p>
        </p:txBody>
      </p:sp>
      <p:sp>
        <p:nvSpPr>
          <p:cNvPr id="40" name="矩形 39"/>
          <p:cNvSpPr/>
          <p:nvPr/>
        </p:nvSpPr>
        <p:spPr>
          <a:xfrm>
            <a:off x="699825" y="497309"/>
            <a:ext cx="2292933"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一、税法的概念</a:t>
            </a:r>
            <a:endParaRPr lang="zh-CN" altLang="en-US" sz="2400" b="1">
              <a:ea typeface="微软雅黑" panose="020b0503020204020204" charset="-122"/>
              <a:cs typeface="+mn-ea"/>
              <a:sym typeface="+mn-lt"/>
            </a:endParaRPr>
          </a:p>
        </p:txBody>
      </p:sp>
      <p:pic>
        <p:nvPicPr>
          <p:cNvPr id="3" name="图片 2"/>
          <p:cNvPicPr>
            <a:picLocks noChangeAspect="1"/>
          </p:cNvPicPr>
          <p:nvPr/>
        </p:nvPicPr>
        <p:blipFill>
          <a:blip r:embed="rId5">
            <a:extLst>
              <a:ext uri="{BEBA8EAE-BF5A-486C-A8C5-ECC9F3942E4B}">
                <a14:imgProps xmlns:a14="http://schemas.microsoft.com/office/drawing/2010/main">
                  <a14:imgLayer r:embed="rId6">
                    <a14:imgEffect>
                      <a14:backgroundRemoval t="0" b="100000" l="14571" r="84571"/>
                    </a14:imgEffect>
                  </a14:imgLayer>
                </a14:imgProps>
              </a:ext>
              <a:ext uri="{28A0092B-C50C-407E-A947-70E740481C1C}">
                <a14:useLocalDpi xmlns:a14="http://schemas.microsoft.com/office/drawing/2010/main" val="0"/>
              </a:ext>
            </a:extLst>
          </a:blip>
          <a:stretch>
            <a:fillRect/>
          </a:stretch>
        </p:blipFill>
        <p:spPr>
          <a:xfrm>
            <a:off x="968896" y="1523448"/>
            <a:ext cx="1326698" cy="1326698"/>
          </a:xfrm>
          <a:prstGeom prst="rect">
            <a:avLst/>
          </a:prstGeom>
        </p:spPr>
      </p:pic>
      <p:pic>
        <p:nvPicPr>
          <p:cNvPr id="5" name="图片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086212" y="1524594"/>
            <a:ext cx="969673" cy="1338149"/>
          </a:xfrm>
          <a:prstGeom prst="rect">
            <a:avLst/>
          </a:prstGeom>
        </p:spPr>
      </p:pic>
      <p:pic>
        <p:nvPicPr>
          <p:cNvPr id="7" name="图片 6"/>
          <p:cNvPicPr>
            <a:picLocks noChangeAspect="1"/>
          </p:cNvPicPr>
          <p:nvPr/>
        </p:nvPicPr>
        <p:blipFill>
          <a:blip r:embed="rId8">
            <a:extLst>
              <a:ext uri="{BEBA8EAE-BF5A-486C-A8C5-ECC9F3942E4B}">
                <a14:imgProps xmlns:a14="http://schemas.microsoft.com/office/drawing/2010/main">
                  <a14:imgLayer r:embed="rId9">
                    <a14:imgEffect>
                      <a14:backgroundRemoval t="250" b="100000" l="10000" r="90000"/>
                    </a14:imgEffect>
                  </a14:imgLayer>
                </a14:imgProps>
              </a:ext>
              <a:ext uri="{28A0092B-C50C-407E-A947-70E740481C1C}">
                <a14:useLocalDpi xmlns:a14="http://schemas.microsoft.com/office/drawing/2010/main" val="0"/>
              </a:ext>
            </a:extLst>
          </a:blip>
          <a:stretch>
            <a:fillRect/>
          </a:stretch>
        </p:blipFill>
        <p:spPr>
          <a:xfrm>
            <a:off x="6846503" y="1511998"/>
            <a:ext cx="1326699" cy="1326699"/>
          </a:xfrm>
          <a:prstGeom prst="rect">
            <a:avLst/>
          </a:prstGeom>
        </p:spPr>
      </p:pic>
      <p:sp>
        <p:nvSpPr>
          <p:cNvPr id="41" name="Rectangle 7"/>
          <p:cNvSpPr/>
          <p:nvPr/>
        </p:nvSpPr>
        <p:spPr>
          <a:xfrm>
            <a:off x="4271901" y="4424589"/>
            <a:ext cx="598294" cy="523425"/>
          </a:xfrm>
          <a:prstGeom prst="rect">
            <a:avLst/>
          </a:prstGeom>
          <a:noFill/>
          <a:ln w="9525">
            <a:noFill/>
          </a:ln>
        </p:spPr>
        <p:txBody>
          <a:bodyPr lIns="68579" tIns="34289" rIns="68579" bIns="34289"/>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57175" indent="-257175">
              <a:lnSpc>
                <a:spcPct val="150000"/>
              </a:lnSpc>
              <a:spcBef>
                <a:spcPct val="20000"/>
              </a:spcBef>
              <a:buClr>
                <a:schemeClr val="folHlink"/>
              </a:buClr>
              <a:buSzPct val="60000"/>
            </a:pPr>
            <a:r>
              <a:rPr lang="zh-CN" altLang="en-US" b="1">
                <a:solidFill>
                  <a:schemeClr val="tx1">
                    <a:lumMod val="85000"/>
                    <a:lumOff val="15000"/>
                  </a:schemeClr>
                </a:solidFill>
                <a:latin typeface="微软雅黑" panose="020b0503020204020204" charset="-122"/>
                <a:ea typeface="微软雅黑" panose="020b0503020204020204" charset="-122"/>
                <a:cs typeface="+mn-ea"/>
              </a:rPr>
              <a:t>税法</a:t>
            </a:r>
            <a:endParaRPr lang="zh-CN" altLang="en-US" b="1">
              <a:solidFill>
                <a:schemeClr val="tx1">
                  <a:lumMod val="85000"/>
                  <a:lumOff val="15000"/>
                </a:schemeClr>
              </a:solidFill>
              <a:latin typeface="微软雅黑" panose="020b0503020204020204" charset="-122"/>
              <a:ea typeface="微软雅黑" panose="020b0503020204020204" charset="-122"/>
              <a:cs typeface="+mn-ea"/>
            </a:endParaRPr>
          </a:p>
        </p:txBody>
      </p:sp>
      <p:cxnSp>
        <p:nvCxnSpPr>
          <p:cNvPr id="9" name="直接箭头连接符 8"/>
          <p:cNvCxnSpPr/>
          <p:nvPr/>
        </p:nvCxnSpPr>
        <p:spPr>
          <a:xfrm>
            <a:off x="2123728" y="3488485"/>
            <a:ext cx="1728192" cy="1080120"/>
          </a:xfrm>
          <a:prstGeom prst="straightConnector1">
            <a:avLst/>
          </a:prstGeom>
          <a:ln w="19050">
            <a:headEnd type="arrow" w="sm" len="lg"/>
            <a:tailEnd type="none"/>
          </a:ln>
        </p:spPr>
        <p:style>
          <a:lnRef idx="1">
            <a:schemeClr val="accent1"/>
          </a:lnRef>
          <a:fillRef idx="0">
            <a:schemeClr val="accent1"/>
          </a:fillRef>
          <a:effectRef idx="0">
            <a:schemeClr val="accent1"/>
          </a:effectRef>
          <a:fontRef idx="minor">
            <a:schemeClr val="tx1"/>
          </a:fontRef>
        </p:style>
      </p:cxnSp>
      <p:cxnSp>
        <p:nvCxnSpPr>
          <p:cNvPr id="42" name="直接箭头连接符 41"/>
          <p:cNvCxnSpPr>
            <a:endCxn id="41" idx="0"/>
          </p:cNvCxnSpPr>
          <p:nvPr/>
        </p:nvCxnSpPr>
        <p:spPr>
          <a:xfrm flipH="1">
            <a:off x="4571048" y="3704509"/>
            <a:ext cx="0" cy="720080"/>
          </a:xfrm>
          <a:prstGeom prst="straightConnector1">
            <a:avLst/>
          </a:prstGeom>
          <a:ln w="19050">
            <a:headEnd type="none" w="sm" len="lg"/>
            <a:tailEnd type="none"/>
          </a:ln>
        </p:spPr>
        <p:style>
          <a:lnRef idx="1">
            <a:schemeClr val="accent1"/>
          </a:lnRef>
          <a:fillRef idx="0">
            <a:schemeClr val="accent1"/>
          </a:fillRef>
          <a:effectRef idx="0">
            <a:schemeClr val="accent1"/>
          </a:effectRef>
          <a:fontRef idx="minor">
            <a:schemeClr val="tx1"/>
          </a:fontRef>
        </p:style>
      </p:cxnSp>
      <p:cxnSp>
        <p:nvCxnSpPr>
          <p:cNvPr id="43" name="直接箭头连接符 42"/>
          <p:cNvCxnSpPr/>
          <p:nvPr/>
        </p:nvCxnSpPr>
        <p:spPr>
          <a:xfrm flipH="1">
            <a:off x="5300913" y="4083918"/>
            <a:ext cx="784960" cy="484687"/>
          </a:xfrm>
          <a:prstGeom prst="straightConnector1">
            <a:avLst/>
          </a:prstGeom>
          <a:ln w="19050">
            <a:tailEnd type="none"/>
          </a:ln>
        </p:spPr>
        <p:style>
          <a:lnRef idx="1">
            <a:schemeClr val="accent1"/>
          </a:lnRef>
          <a:fillRef idx="0">
            <a:schemeClr val="accent1"/>
          </a:fillRef>
          <a:effectRef idx="0">
            <a:schemeClr val="accent1"/>
          </a:effectRef>
          <a:fontRef idx="minor">
            <a:schemeClr val="tx1"/>
          </a:fontRef>
        </p:style>
      </p:cxnSp>
      <p:sp>
        <p:nvSpPr>
          <p:cNvPr id="23" name="文本框 22"/>
          <p:cNvSpPr txBox="1"/>
          <p:nvPr/>
        </p:nvSpPr>
        <p:spPr>
          <a:xfrm rot="1936368">
            <a:off x="2341298" y="4019340"/>
            <a:ext cx="1107996"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Light" panose="020b0502040204020203" pitchFamily="34" charset="-122"/>
                <a:ea typeface="微软雅黑 Light" panose="020b0502040204020203" pitchFamily="34" charset="-122"/>
              </a:rPr>
              <a:t>根本依据</a:t>
            </a:r>
            <a:endParaRPr lang="zh-CN" altLang="en-US">
              <a:latin typeface="微软雅黑 Light" panose="020b0502040204020203" pitchFamily="34" charset="-122"/>
              <a:ea typeface="微软雅黑 Light" panose="020b0502040204020203" pitchFamily="34" charset="-122"/>
            </a:endParaRPr>
          </a:p>
        </p:txBody>
      </p:sp>
      <p:sp>
        <p:nvSpPr>
          <p:cNvPr id="45" name="文本框 44"/>
          <p:cNvSpPr txBox="1"/>
          <p:nvPr/>
        </p:nvSpPr>
        <p:spPr>
          <a:xfrm>
            <a:off x="3807407" y="3428295"/>
            <a:ext cx="738664" cy="1015663"/>
          </a:xfrm>
          <a:prstGeom prst="rect">
            <a:avLst/>
          </a:prstGeom>
          <a:noFill/>
        </p:spPr>
        <p:txBody>
          <a:bodyPr vert="eaVert"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Light" panose="020b0502040204020203" pitchFamily="34" charset="-122"/>
                <a:ea typeface="微软雅黑 Light" panose="020b0502040204020203" pitchFamily="34" charset="-122"/>
              </a:rPr>
              <a:t>涉及</a:t>
            </a:r>
            <a:r>
              <a:rPr lang="zh-CN" altLang="en-US">
                <a:solidFill>
                  <a:srgbClr val="D96709"/>
                </a:solidFill>
                <a:latin typeface="微软雅黑 Light" panose="020b0502040204020203" pitchFamily="34" charset="-122"/>
                <a:ea typeface="微软雅黑 Light" panose="020b0502040204020203" pitchFamily="34" charset="-122"/>
              </a:rPr>
              <a:t>民事</a:t>
            </a:r>
            <a:endParaRPr lang="en-US" altLang="zh-CN">
              <a:solidFill>
                <a:srgbClr val="D96709"/>
              </a:solidFill>
              <a:latin typeface="微软雅黑 Light" panose="020b0502040204020203" pitchFamily="34" charset="-122"/>
              <a:ea typeface="微软雅黑 Light" panose="020b0502040204020203" pitchFamily="34" charset="-122"/>
            </a:endParaRPr>
          </a:p>
          <a:p>
            <a:r>
              <a:rPr lang="zh-CN" altLang="en-US">
                <a:solidFill>
                  <a:srgbClr val="D96709"/>
                </a:solidFill>
                <a:latin typeface="微软雅黑 Light" panose="020b0502040204020203" pitchFamily="34" charset="-122"/>
                <a:ea typeface="微软雅黑 Light" panose="020b0502040204020203" pitchFamily="34" charset="-122"/>
              </a:rPr>
              <a:t>权利义务</a:t>
            </a:r>
            <a:endParaRPr lang="zh-CN" altLang="en-US">
              <a:solidFill>
                <a:srgbClr val="D96709"/>
              </a:solidFill>
              <a:latin typeface="微软雅黑 Light" panose="020b0502040204020203" pitchFamily="34" charset="-122"/>
              <a:ea typeface="微软雅黑 Light" panose="020b0502040204020203" pitchFamily="34" charset="-122"/>
            </a:endParaRPr>
          </a:p>
        </p:txBody>
      </p:sp>
      <p:cxnSp>
        <p:nvCxnSpPr>
          <p:cNvPr id="8" name="直接连接符 7"/>
          <p:cNvCxnSpPr/>
          <p:nvPr/>
        </p:nvCxnSpPr>
        <p:spPr>
          <a:xfrm flipH="1">
            <a:off x="4441640" y="3364418"/>
            <a:ext cx="129408" cy="71428"/>
          </a:xfrm>
          <a:prstGeom prst="line">
            <a:avLst/>
          </a:prstGeom>
          <a:ln w="19050">
            <a:solidFill>
              <a:srgbClr val="D96709"/>
            </a:solidFill>
          </a:ln>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nvCxnSpPr>
        <p:spPr>
          <a:xfrm flipH="1">
            <a:off x="4566914" y="4347558"/>
            <a:ext cx="129408" cy="71428"/>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25" name="文本框 24"/>
          <p:cNvSpPr txBox="1"/>
          <p:nvPr/>
        </p:nvSpPr>
        <p:spPr>
          <a:xfrm>
            <a:off x="4617345" y="3428295"/>
            <a:ext cx="738664" cy="1015663"/>
          </a:xfrm>
          <a:prstGeom prst="rect">
            <a:avLst/>
          </a:prstGeom>
          <a:noFill/>
        </p:spPr>
        <p:txBody>
          <a:bodyPr vert="eaVert"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Light" panose="020b0502040204020203" pitchFamily="34" charset="-122"/>
                <a:ea typeface="微软雅黑 Light" panose="020b0502040204020203" pitchFamily="34" charset="-122"/>
              </a:rPr>
              <a:t>涉及</a:t>
            </a:r>
            <a:r>
              <a:rPr lang="zh-CN" altLang="en-US">
                <a:solidFill>
                  <a:srgbClr val="4F81B8"/>
                </a:solidFill>
                <a:latin typeface="微软雅黑 Light" panose="020b0502040204020203" pitchFamily="34" charset="-122"/>
                <a:ea typeface="微软雅黑 Light" panose="020b0502040204020203" pitchFamily="34" charset="-122"/>
              </a:rPr>
              <a:t>税收</a:t>
            </a:r>
            <a:endParaRPr lang="en-US" altLang="zh-CN">
              <a:solidFill>
                <a:srgbClr val="4F81B8"/>
              </a:solidFill>
              <a:latin typeface="微软雅黑 Light" panose="020b0502040204020203" pitchFamily="34" charset="-122"/>
              <a:ea typeface="微软雅黑 Light" panose="020b0502040204020203" pitchFamily="34" charset="-122"/>
            </a:endParaRPr>
          </a:p>
          <a:p>
            <a:r>
              <a:rPr lang="zh-CN" altLang="en-US">
                <a:solidFill>
                  <a:srgbClr val="4F81B8"/>
                </a:solidFill>
                <a:latin typeface="微软雅黑 Light" panose="020b0502040204020203" pitchFamily="34" charset="-122"/>
                <a:ea typeface="微软雅黑 Light" panose="020b0502040204020203" pitchFamily="34" charset="-122"/>
              </a:rPr>
              <a:t>征纳关系</a:t>
            </a:r>
            <a:endParaRPr lang="zh-CN" altLang="en-US">
              <a:solidFill>
                <a:srgbClr val="4F81B8"/>
              </a:solidFill>
              <a:latin typeface="微软雅黑 Light" panose="020b0502040204020203" pitchFamily="34" charset="-122"/>
              <a:ea typeface="微软雅黑 Light" panose="020b0502040204020203" pitchFamily="34" charset="-122"/>
            </a:endParaRPr>
          </a:p>
        </p:txBody>
      </p:sp>
      <p:cxnSp>
        <p:nvCxnSpPr>
          <p:cNvPr id="26" name="直接箭头连接符 25"/>
          <p:cNvCxnSpPr/>
          <p:nvPr/>
        </p:nvCxnSpPr>
        <p:spPr>
          <a:xfrm flipH="1">
            <a:off x="4571850" y="3363902"/>
            <a:ext cx="0" cy="540000"/>
          </a:xfrm>
          <a:prstGeom prst="straightConnector1">
            <a:avLst/>
          </a:prstGeom>
          <a:ln w="19050">
            <a:solidFill>
              <a:srgbClr val="D96709"/>
            </a:solidFill>
            <a:headEnd type="none" w="sm" len="lg"/>
            <a:tailEnd type="none"/>
          </a:ln>
        </p:spPr>
        <p:style>
          <a:lnRef idx="1">
            <a:schemeClr val="accent1"/>
          </a:lnRef>
          <a:fillRef idx="0">
            <a:schemeClr val="accent1"/>
          </a:fillRef>
          <a:effectRef idx="0">
            <a:schemeClr val="accent1"/>
          </a:effectRef>
          <a:fontRef idx="minor">
            <a:schemeClr val="tx1"/>
          </a:fontRef>
        </p:style>
      </p:cxnSp>
      <p:sp>
        <p:nvSpPr>
          <p:cNvPr id="27" name="Rectangle 7"/>
          <p:cNvSpPr/>
          <p:nvPr/>
        </p:nvSpPr>
        <p:spPr>
          <a:xfrm>
            <a:off x="7210705" y="2792541"/>
            <a:ext cx="598294" cy="523425"/>
          </a:xfrm>
          <a:prstGeom prst="rect">
            <a:avLst/>
          </a:prstGeom>
          <a:noFill/>
          <a:ln w="9525">
            <a:noFill/>
          </a:ln>
        </p:spPr>
        <p:txBody>
          <a:bodyPr lIns="68579" tIns="34289" rIns="68579" bIns="34289"/>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57175" indent="-257175">
              <a:lnSpc>
                <a:spcPct val="150000"/>
              </a:lnSpc>
              <a:spcBef>
                <a:spcPct val="20000"/>
              </a:spcBef>
              <a:buClr>
                <a:schemeClr val="folHlink"/>
              </a:buClr>
              <a:buSzPct val="60000"/>
            </a:pPr>
            <a:r>
              <a:rPr lang="zh-CN" altLang="en-US" b="1">
                <a:solidFill>
                  <a:schemeClr val="tx1">
                    <a:lumMod val="85000"/>
                    <a:lumOff val="15000"/>
                  </a:schemeClr>
                </a:solidFill>
                <a:latin typeface="微软雅黑" panose="020b0503020204020204" charset="-122"/>
                <a:ea typeface="微软雅黑" panose="020b0503020204020204" charset="-122"/>
                <a:cs typeface="+mn-ea"/>
              </a:rPr>
              <a:t>刑法</a:t>
            </a:r>
            <a:endParaRPr lang="zh-CN" altLang="en-US" b="1">
              <a:solidFill>
                <a:schemeClr val="tx1">
                  <a:lumMod val="85000"/>
                  <a:lumOff val="15000"/>
                </a:schemeClr>
              </a:solidFill>
              <a:latin typeface="微软雅黑" panose="020b0503020204020204" charset="-122"/>
              <a:ea typeface="微软雅黑" panose="020b0503020204020204" charset="-122"/>
              <a:cs typeface="+mn-ea"/>
            </a:endParaRPr>
          </a:p>
        </p:txBody>
      </p:sp>
      <p:sp>
        <p:nvSpPr>
          <p:cNvPr id="28" name="Rectangle 7"/>
          <p:cNvSpPr/>
          <p:nvPr/>
        </p:nvSpPr>
        <p:spPr>
          <a:xfrm>
            <a:off x="1335001" y="2787774"/>
            <a:ext cx="598294" cy="523425"/>
          </a:xfrm>
          <a:prstGeom prst="rect">
            <a:avLst/>
          </a:prstGeom>
          <a:noFill/>
          <a:ln w="9525">
            <a:noFill/>
          </a:ln>
        </p:spPr>
        <p:txBody>
          <a:bodyPr lIns="68579" tIns="34289" rIns="68579" bIns="34289"/>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57175" indent="-257175">
              <a:lnSpc>
                <a:spcPct val="150000"/>
              </a:lnSpc>
              <a:spcBef>
                <a:spcPct val="20000"/>
              </a:spcBef>
              <a:buClr>
                <a:schemeClr val="folHlink"/>
              </a:buClr>
              <a:buSzPct val="60000"/>
            </a:pPr>
            <a:r>
              <a:rPr lang="zh-CN" altLang="en-US" b="1">
                <a:solidFill>
                  <a:schemeClr val="tx1">
                    <a:lumMod val="85000"/>
                    <a:lumOff val="15000"/>
                  </a:schemeClr>
                </a:solidFill>
                <a:latin typeface="微软雅黑" panose="020b0503020204020204" charset="-122"/>
                <a:ea typeface="微软雅黑" panose="020b0503020204020204" charset="-122"/>
                <a:cs typeface="+mn-ea"/>
              </a:rPr>
              <a:t>宪法</a:t>
            </a:r>
            <a:endParaRPr lang="zh-CN" altLang="en-US" b="1">
              <a:solidFill>
                <a:schemeClr val="tx1">
                  <a:lumMod val="85000"/>
                  <a:lumOff val="15000"/>
                </a:schemeClr>
              </a:solidFill>
              <a:latin typeface="微软雅黑" panose="020b0503020204020204" charset="-122"/>
              <a:ea typeface="微软雅黑" panose="020b0503020204020204" charset="-122"/>
              <a:cs typeface="+mn-ea"/>
            </a:endParaRPr>
          </a:p>
        </p:txBody>
      </p:sp>
      <p:sp>
        <p:nvSpPr>
          <p:cNvPr id="29" name="Rectangle 7"/>
          <p:cNvSpPr/>
          <p:nvPr/>
        </p:nvSpPr>
        <p:spPr>
          <a:xfrm>
            <a:off x="4271901" y="2793781"/>
            <a:ext cx="598294" cy="523425"/>
          </a:xfrm>
          <a:prstGeom prst="rect">
            <a:avLst/>
          </a:prstGeom>
          <a:noFill/>
          <a:ln w="9525">
            <a:noFill/>
          </a:ln>
        </p:spPr>
        <p:txBody>
          <a:bodyPr lIns="68579" tIns="34289" rIns="68579" bIns="34289"/>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57175" indent="-257175">
              <a:lnSpc>
                <a:spcPct val="150000"/>
              </a:lnSpc>
              <a:spcBef>
                <a:spcPct val="20000"/>
              </a:spcBef>
              <a:buClr>
                <a:schemeClr val="folHlink"/>
              </a:buClr>
              <a:buSzPct val="60000"/>
            </a:pPr>
            <a:r>
              <a:rPr lang="zh-CN" altLang="en-US" b="1">
                <a:solidFill>
                  <a:schemeClr val="tx1">
                    <a:lumMod val="85000"/>
                    <a:lumOff val="15000"/>
                  </a:schemeClr>
                </a:solidFill>
                <a:latin typeface="微软雅黑" panose="020b0503020204020204" charset="-122"/>
                <a:ea typeface="微软雅黑" panose="020b0503020204020204" charset="-122"/>
                <a:cs typeface="+mn-ea"/>
              </a:rPr>
              <a:t>民法</a:t>
            </a:r>
            <a:endParaRPr lang="zh-CN" altLang="en-US" b="1">
              <a:solidFill>
                <a:schemeClr val="tx1">
                  <a:lumMod val="85000"/>
                  <a:lumOff val="15000"/>
                </a:schemeClr>
              </a:solidFill>
              <a:latin typeface="微软雅黑" panose="020b0503020204020204" charset="-122"/>
              <a:ea typeface="微软雅黑" panose="020b0503020204020204" charset="-122"/>
              <a:cs typeface="+mn-ea"/>
            </a:endParaRPr>
          </a:p>
        </p:txBody>
      </p:sp>
      <p:sp>
        <p:nvSpPr>
          <p:cNvPr id="30" name="文本框 29"/>
          <p:cNvSpPr txBox="1"/>
          <p:nvPr/>
        </p:nvSpPr>
        <p:spPr>
          <a:xfrm rot="19734944">
            <a:off x="5140364" y="3396698"/>
            <a:ext cx="1800493" cy="64633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zh-CN" altLang="en-US">
                <a:solidFill>
                  <a:srgbClr val="D96709"/>
                </a:solidFill>
                <a:latin typeface="微软雅黑 Light" panose="020b0502040204020203" pitchFamily="34" charset="-122"/>
                <a:ea typeface="微软雅黑 Light" panose="020b0502040204020203" pitchFamily="34" charset="-122"/>
              </a:rPr>
              <a:t>犯罪</a:t>
            </a:r>
            <a:r>
              <a:rPr lang="zh-CN" altLang="en-US">
                <a:latin typeface="微软雅黑 Light" panose="020b0502040204020203" pitchFamily="34" charset="-122"/>
                <a:ea typeface="微软雅黑 Light" panose="020b0502040204020203" pitchFamily="34" charset="-122"/>
              </a:rPr>
              <a:t>、</a:t>
            </a:r>
            <a:endParaRPr lang="en-US" altLang="zh-CN">
              <a:latin typeface="微软雅黑 Light" panose="020b0502040204020203" pitchFamily="34" charset="-122"/>
              <a:ea typeface="微软雅黑 Light" panose="020b0502040204020203" pitchFamily="34" charset="-122"/>
            </a:endParaRPr>
          </a:p>
          <a:p>
            <a:pPr algn="r"/>
            <a:r>
              <a:rPr lang="zh-CN" altLang="en-US">
                <a:solidFill>
                  <a:srgbClr val="D96709"/>
                </a:solidFill>
                <a:latin typeface="微软雅黑 Light" panose="020b0502040204020203" pitchFamily="34" charset="-122"/>
                <a:ea typeface="微软雅黑 Light" panose="020b0502040204020203" pitchFamily="34" charset="-122"/>
              </a:rPr>
              <a:t>刑事</a:t>
            </a:r>
            <a:r>
              <a:rPr lang="zh-CN" altLang="en-US">
                <a:latin typeface="微软雅黑 Light" panose="020b0502040204020203" pitchFamily="34" charset="-122"/>
                <a:ea typeface="微软雅黑 Light" panose="020b0502040204020203" pitchFamily="34" charset="-122"/>
              </a:rPr>
              <a:t>责任与</a:t>
            </a:r>
            <a:r>
              <a:rPr lang="zh-CN" altLang="en-US">
                <a:solidFill>
                  <a:srgbClr val="D96709"/>
                </a:solidFill>
                <a:latin typeface="微软雅黑 Light" panose="020b0502040204020203" pitchFamily="34" charset="-122"/>
                <a:ea typeface="微软雅黑 Light" panose="020b0502040204020203" pitchFamily="34" charset="-122"/>
              </a:rPr>
              <a:t>刑罚</a:t>
            </a:r>
            <a:endParaRPr lang="zh-CN" altLang="en-US">
              <a:solidFill>
                <a:srgbClr val="D96709"/>
              </a:solidFill>
              <a:latin typeface="微软雅黑 Light" panose="020b0502040204020203" pitchFamily="34" charset="-122"/>
              <a:ea typeface="微软雅黑 Light" panose="020b0502040204020203" pitchFamily="34" charset="-122"/>
            </a:endParaRPr>
          </a:p>
        </p:txBody>
      </p:sp>
      <p:cxnSp>
        <p:nvCxnSpPr>
          <p:cNvPr id="31" name="直接连接符 30"/>
          <p:cNvCxnSpPr/>
          <p:nvPr/>
        </p:nvCxnSpPr>
        <p:spPr>
          <a:xfrm flipH="1" flipV="1">
            <a:off x="6885131" y="3462136"/>
            <a:ext cx="135141" cy="46239"/>
          </a:xfrm>
          <a:prstGeom prst="line">
            <a:avLst/>
          </a:prstGeom>
          <a:ln w="19050">
            <a:solidFill>
              <a:srgbClr val="D96709"/>
            </a:solidFill>
          </a:ln>
        </p:spPr>
        <p:style>
          <a:lnRef idx="1">
            <a:schemeClr val="accent1"/>
          </a:lnRef>
          <a:fillRef idx="0">
            <a:schemeClr val="accent1"/>
          </a:fillRef>
          <a:effectRef idx="0">
            <a:schemeClr val="accent1"/>
          </a:effectRef>
          <a:fontRef idx="minor">
            <a:schemeClr val="tx1"/>
          </a:fontRef>
        </p:style>
      </p:cxnSp>
      <p:cxnSp>
        <p:nvCxnSpPr>
          <p:cNvPr id="32" name="直接连接符 31"/>
          <p:cNvCxnSpPr/>
          <p:nvPr/>
        </p:nvCxnSpPr>
        <p:spPr>
          <a:xfrm flipH="1" flipV="1">
            <a:off x="5290176" y="4568605"/>
            <a:ext cx="187680" cy="46268"/>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33" name="直接箭头连接符 32"/>
          <p:cNvCxnSpPr/>
          <p:nvPr/>
        </p:nvCxnSpPr>
        <p:spPr>
          <a:xfrm flipH="1">
            <a:off x="6079265" y="3508375"/>
            <a:ext cx="934398" cy="575543"/>
          </a:xfrm>
          <a:prstGeom prst="straightConnector1">
            <a:avLst/>
          </a:prstGeom>
          <a:ln w="19050">
            <a:solidFill>
              <a:srgbClr val="D96709"/>
            </a:solidFill>
            <a:tailEnd type="none"/>
          </a:ln>
        </p:spPr>
        <p:style>
          <a:lnRef idx="1">
            <a:schemeClr val="accent1"/>
          </a:lnRef>
          <a:fillRef idx="0">
            <a:schemeClr val="accent1"/>
          </a:fillRef>
          <a:effectRef idx="0">
            <a:schemeClr val="accent1"/>
          </a:effectRef>
          <a:fontRef idx="minor">
            <a:schemeClr val="tx1"/>
          </a:fontRef>
        </p:style>
      </p:cxnSp>
      <p:sp>
        <p:nvSpPr>
          <p:cNvPr id="46" name="文本框 45"/>
          <p:cNvSpPr txBox="1"/>
          <p:nvPr/>
        </p:nvSpPr>
        <p:spPr>
          <a:xfrm rot="19699556">
            <a:off x="5383568" y="3948828"/>
            <a:ext cx="2031325"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Light" panose="020b0502040204020203" pitchFamily="34" charset="-122"/>
                <a:ea typeface="微软雅黑 Light" panose="020b0502040204020203" pitchFamily="34" charset="-122"/>
              </a:rPr>
              <a:t>调整</a:t>
            </a:r>
            <a:r>
              <a:rPr lang="zh-CN" altLang="en-US">
                <a:solidFill>
                  <a:srgbClr val="4F81B8"/>
                </a:solidFill>
                <a:latin typeface="微软雅黑 Light" panose="020b0502040204020203" pitchFamily="34" charset="-122"/>
                <a:ea typeface="微软雅黑 Light" panose="020b0502040204020203" pitchFamily="34" charset="-122"/>
              </a:rPr>
              <a:t>税收征纳关系</a:t>
            </a:r>
            <a:endParaRPr lang="zh-CN" altLang="en-US">
              <a:solidFill>
                <a:srgbClr val="4F81B8"/>
              </a:solidFill>
              <a:latin typeface="微软雅黑 Light" panose="020b0502040204020203" pitchFamily="34" charset="-122"/>
              <a:ea typeface="微软雅黑 Light" panose="020b0502040204020203" pitchFamily="34" charset="-122"/>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3">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pic>
        <p:nvPicPr>
          <p:cNvPr id="13" name="Picture 2" descr="F:\360云盘\漂亮羽箭.png"/>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tretch>
            <a:fillRect/>
          </a:stretch>
        </p:blipFill>
        <p:spPr bwMode="auto">
          <a:xfrm>
            <a:off x="801507" y="1048965"/>
            <a:ext cx="20836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1" name="组合 14"/>
          <p:cNvGrpSpPr/>
          <p:nvPr/>
        </p:nvGrpSpPr>
        <p:grpSpPr>
          <a:xfrm>
            <a:off x="7365761" y="-20242"/>
            <a:ext cx="1382330" cy="1225360"/>
            <a:chOff x="7824144" y="133503"/>
            <a:chExt cx="2160180" cy="2378039"/>
          </a:xfrm>
          <a:solidFill>
            <a:srgbClr val="4F81B8"/>
          </a:solidFill>
        </p:grpSpPr>
        <p:sp>
          <p:nvSpPr>
            <p:cNvPr id="22"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6"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7"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39" name="矩形 38"/>
          <p:cNvSpPr/>
          <p:nvPr/>
        </p:nvSpPr>
        <p:spPr>
          <a:xfrm>
            <a:off x="968896" y="944748"/>
            <a:ext cx="3985704" cy="377024"/>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a typeface="微软雅黑" panose="020b0503020204020204" charset="-122"/>
                <a:cs typeface="+mn-ea"/>
                <a:sym typeface="+mn-lt"/>
              </a:rPr>
              <a:t>（一）按税法内容和功效标准分类</a:t>
            </a:r>
            <a:endParaRPr lang="zh-CN" altLang="en-US" sz="2000" b="1">
              <a:ea typeface="微软雅黑" panose="020b0503020204020204" charset="-122"/>
              <a:cs typeface="+mn-ea"/>
              <a:sym typeface="+mn-lt"/>
            </a:endParaRPr>
          </a:p>
        </p:txBody>
      </p:sp>
      <p:sp>
        <p:nvSpPr>
          <p:cNvPr id="40" name="矩形 39"/>
          <p:cNvSpPr/>
          <p:nvPr/>
        </p:nvSpPr>
        <p:spPr>
          <a:xfrm>
            <a:off x="699825" y="497309"/>
            <a:ext cx="2292933"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二、税法的分类</a:t>
            </a:r>
            <a:endParaRPr lang="zh-CN" altLang="en-US" sz="2400" b="1">
              <a:ea typeface="微软雅黑" panose="020b0503020204020204" charset="-122"/>
              <a:cs typeface="+mn-ea"/>
              <a:sym typeface="+mn-lt"/>
            </a:endParaRPr>
          </a:p>
        </p:txBody>
      </p:sp>
      <p:sp>
        <p:nvSpPr>
          <p:cNvPr id="34" name="MH_Other_1"/>
          <p:cNvSpPr/>
          <p:nvPr>
            <p:custDataLst>
              <p:tags r:id="rId5"/>
            </p:custDataLst>
          </p:nvPr>
        </p:nvSpPr>
        <p:spPr>
          <a:xfrm>
            <a:off x="1115616" y="2746202"/>
            <a:ext cx="2304000" cy="1107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fontScale="25000" lnSpcReduction="2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350">
              <a:solidFill>
                <a:schemeClr val="tx1"/>
              </a:solidFill>
            </a:endParaRPr>
          </a:p>
        </p:txBody>
      </p:sp>
      <p:sp>
        <p:nvSpPr>
          <p:cNvPr id="35" name="MH_SubTitle_1"/>
          <p:cNvSpPr txBox="1"/>
          <p:nvPr>
            <p:custDataLst>
              <p:tags r:id="rId6"/>
            </p:custDataLst>
          </p:nvPr>
        </p:nvSpPr>
        <p:spPr>
          <a:xfrm>
            <a:off x="1567400" y="2067694"/>
            <a:ext cx="1382316" cy="714375"/>
          </a:xfrm>
          <a:prstGeom prst="rect">
            <a:avLst/>
          </a:prstGeom>
          <a:noFill/>
        </p:spPr>
        <p:txBody>
          <a:bodyPr lIns="0" tIns="0" rIns="0" bIns="0" anchor="ctr">
            <a:normAutofit/>
          </a:bodyPr>
          <a:lstStyle>
            <a:defPPr>
              <a:defRPr lang="zh-CN"/>
            </a:defPPr>
            <a:lvl1pPr marL="0" algn="l" defTabSz="914400" rtl="0" eaLnBrk="1" latinLnBrk="0" hangingPunct="1">
              <a:lnSpc>
                <a:spcPct val="130000"/>
              </a:lnSpc>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1800" b="1">
                <a:solidFill>
                  <a:schemeClr val="accent1">
                    <a:lumMod val="75000"/>
                  </a:schemeClr>
                </a:solidFill>
                <a:latin typeface="微软雅黑" panose="020b0503020204020204" charset="-122"/>
                <a:ea typeface="微软雅黑" panose="020b0503020204020204" charset="-122"/>
              </a:rPr>
              <a:t>税收基本法</a:t>
            </a:r>
            <a:endParaRPr lang="zh-CN" altLang="en-US" sz="1800" b="1">
              <a:solidFill>
                <a:schemeClr val="accent1">
                  <a:lumMod val="75000"/>
                </a:schemeClr>
              </a:solidFill>
              <a:latin typeface="微软雅黑" panose="020b0503020204020204" charset="-122"/>
              <a:ea typeface="微软雅黑" panose="020b0503020204020204" charset="-122"/>
            </a:endParaRPr>
          </a:p>
        </p:txBody>
      </p:sp>
      <p:sp>
        <p:nvSpPr>
          <p:cNvPr id="44" name="MH_Text_1"/>
          <p:cNvSpPr txBox="1"/>
          <p:nvPr>
            <p:custDataLst>
              <p:tags r:id="rId7"/>
            </p:custDataLst>
          </p:nvPr>
        </p:nvSpPr>
        <p:spPr>
          <a:xfrm>
            <a:off x="1218719" y="3043813"/>
            <a:ext cx="2304000" cy="1251347"/>
          </a:xfrm>
          <a:prstGeom prst="rect">
            <a:avLst/>
          </a:prstGeom>
          <a:noFill/>
        </p:spPr>
        <p:txBody>
          <a:bodyPr lIns="0" tIns="0" rIns="0" bIns="0">
            <a:normAutofit/>
          </a:bodyPr>
          <a:lstStyle>
            <a:defPPr>
              <a:defRPr lang="zh-CN"/>
            </a:defPPr>
            <a:lvl1pPr marL="0" algn="l" defTabSz="914400" rtl="0" eaLnBrk="1" latinLnBrk="0" hangingPunct="1">
              <a:lnSpc>
                <a:spcPct val="130000"/>
              </a:lnSpc>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zh-CN" altLang="en-US" sz="1800">
                <a:solidFill>
                  <a:schemeClr val="tx1">
                    <a:lumMod val="65000"/>
                    <a:lumOff val="35000"/>
                  </a:schemeClr>
                </a:solidFill>
                <a:latin typeface="微软雅黑 Light" panose="020b0502040204020203" pitchFamily="34" charset="-122"/>
                <a:ea typeface="微软雅黑 Light" panose="020b0502040204020203" pitchFamily="34" charset="-122"/>
              </a:rPr>
              <a:t>税收性质、立法、种类、体制和税务机关以及</a:t>
            </a:r>
            <a:endParaRPr lang="en-US" altLang="zh-CN" sz="1800">
              <a:solidFill>
                <a:schemeClr val="tx1">
                  <a:lumMod val="65000"/>
                  <a:lumOff val="35000"/>
                </a:schemeClr>
              </a:solidFill>
              <a:latin typeface="微软雅黑 Light" panose="020b0502040204020203" pitchFamily="34" charset="-122"/>
              <a:ea typeface="微软雅黑 Light" panose="020b0502040204020203" pitchFamily="34" charset="-122"/>
            </a:endParaRPr>
          </a:p>
          <a:p>
            <a:pPr algn="ctr">
              <a:lnSpc>
                <a:spcPct val="150000"/>
              </a:lnSpc>
              <a:defRPr/>
            </a:pPr>
            <a:r>
              <a:rPr lang="zh-CN" altLang="en-US" sz="1800">
                <a:solidFill>
                  <a:schemeClr val="tx1">
                    <a:lumMod val="65000"/>
                    <a:lumOff val="35000"/>
                  </a:schemeClr>
                </a:solidFill>
                <a:latin typeface="微软雅黑 Light" panose="020b0502040204020203" pitchFamily="34" charset="-122"/>
                <a:ea typeface="微软雅黑 Light" panose="020b0502040204020203" pitchFamily="34" charset="-122"/>
              </a:rPr>
              <a:t>征纳双方权利义务</a:t>
            </a:r>
            <a:endParaRPr lang="zh-CN" altLang="en-US" sz="1800">
              <a:solidFill>
                <a:schemeClr val="tx1">
                  <a:lumMod val="65000"/>
                  <a:lumOff val="35000"/>
                </a:schemeClr>
              </a:solidFill>
              <a:latin typeface="微软雅黑 Light" panose="020b0502040204020203" pitchFamily="34" charset="-122"/>
              <a:ea typeface="微软雅黑 Light" panose="020b0502040204020203" pitchFamily="34" charset="-122"/>
            </a:endParaRPr>
          </a:p>
        </p:txBody>
      </p:sp>
      <p:sp>
        <p:nvSpPr>
          <p:cNvPr id="47" name="MH_Other_3"/>
          <p:cNvSpPr/>
          <p:nvPr>
            <p:custDataLst>
              <p:tags r:id="rId8"/>
            </p:custDataLst>
          </p:nvPr>
        </p:nvSpPr>
        <p:spPr>
          <a:xfrm>
            <a:off x="1997215" y="1598137"/>
            <a:ext cx="521494" cy="521494"/>
          </a:xfrm>
          <a:prstGeom prst="ellipse">
            <a:avLst/>
          </a:prstGeom>
          <a:no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0" rIns="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en-US" altLang="zh-CN" b="1">
                <a:solidFill>
                  <a:schemeClr val="accent1">
                    <a:lumMod val="75000"/>
                  </a:schemeClr>
                </a:solidFill>
              </a:rPr>
              <a:t>01</a:t>
            </a:r>
            <a:endParaRPr lang="zh-CN" altLang="en-US" b="1">
              <a:solidFill>
                <a:schemeClr val="accent1">
                  <a:lumMod val="75000"/>
                </a:schemeClr>
              </a:solidFill>
            </a:endParaRPr>
          </a:p>
        </p:txBody>
      </p:sp>
      <p:sp>
        <p:nvSpPr>
          <p:cNvPr id="48" name="MH_Other_4"/>
          <p:cNvSpPr/>
          <p:nvPr>
            <p:custDataLst>
              <p:tags r:id="rId9"/>
            </p:custDataLst>
          </p:nvPr>
        </p:nvSpPr>
        <p:spPr>
          <a:xfrm>
            <a:off x="1944828" y="1544559"/>
            <a:ext cx="627460" cy="627460"/>
          </a:xfrm>
          <a:prstGeom prst="ellipse">
            <a:avLst/>
          </a:prstGeom>
          <a:noFill/>
          <a:ln w="12700">
            <a:solidFill>
              <a:schemeClr val="bg1">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p>
        </p:txBody>
      </p:sp>
      <p:sp>
        <p:nvSpPr>
          <p:cNvPr id="49" name="MH_Other_5"/>
          <p:cNvSpPr/>
          <p:nvPr>
            <p:custDataLst>
              <p:tags r:id="rId10"/>
            </p:custDataLst>
          </p:nvPr>
        </p:nvSpPr>
        <p:spPr>
          <a:xfrm>
            <a:off x="3419872" y="2746202"/>
            <a:ext cx="2303066" cy="110728"/>
          </a:xfrm>
          <a:prstGeom prst="rect">
            <a:avLst/>
          </a:prstGeom>
          <a:solidFill>
            <a:srgbClr val="CC7D3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fontScale="25000" lnSpcReduction="2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350">
              <a:solidFill>
                <a:schemeClr val="tx1"/>
              </a:solidFill>
            </a:endParaRPr>
          </a:p>
        </p:txBody>
      </p:sp>
      <p:sp>
        <p:nvSpPr>
          <p:cNvPr id="50" name="MH_Other_7"/>
          <p:cNvSpPr/>
          <p:nvPr>
            <p:custDataLst>
              <p:tags r:id="rId11"/>
            </p:custDataLst>
          </p:nvPr>
        </p:nvSpPr>
        <p:spPr>
          <a:xfrm>
            <a:off x="4317206" y="1592183"/>
            <a:ext cx="520304" cy="521494"/>
          </a:xfrm>
          <a:prstGeom prst="ellipse">
            <a:avLst/>
          </a:prstGeom>
          <a:noFill/>
          <a:ln w="28575">
            <a:solidFill>
              <a:srgbClr val="CC7D3C"/>
            </a:solidFill>
          </a:ln>
        </p:spPr>
        <p:style>
          <a:lnRef idx="2">
            <a:schemeClr val="accent1">
              <a:shade val="50000"/>
            </a:schemeClr>
          </a:lnRef>
          <a:fillRef idx="1">
            <a:schemeClr val="accent1"/>
          </a:fillRef>
          <a:effectRef idx="0">
            <a:schemeClr val="accent1"/>
          </a:effectRef>
          <a:fontRef idx="minor">
            <a:schemeClr val="lt1"/>
          </a:fontRef>
        </p:style>
        <p:txBody>
          <a:bodyPr lIns="0" rIns="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en-US" altLang="zh-CN" b="1">
                <a:solidFill>
                  <a:srgbClr val="D96709"/>
                </a:solidFill>
              </a:rPr>
              <a:t>02</a:t>
            </a:r>
            <a:endParaRPr lang="zh-CN" altLang="en-US" b="1">
              <a:solidFill>
                <a:srgbClr val="D96709"/>
              </a:solidFill>
            </a:endParaRPr>
          </a:p>
        </p:txBody>
      </p:sp>
      <p:sp>
        <p:nvSpPr>
          <p:cNvPr id="51" name="MH_Other_8"/>
          <p:cNvSpPr/>
          <p:nvPr>
            <p:custDataLst>
              <p:tags r:id="rId12"/>
            </p:custDataLst>
          </p:nvPr>
        </p:nvSpPr>
        <p:spPr>
          <a:xfrm>
            <a:off x="4263629" y="1538605"/>
            <a:ext cx="627459" cy="627460"/>
          </a:xfrm>
          <a:prstGeom prst="ellipse">
            <a:avLst/>
          </a:prstGeom>
          <a:noFill/>
          <a:ln w="12700">
            <a:solidFill>
              <a:schemeClr val="bg1">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p>
        </p:txBody>
      </p:sp>
      <p:sp>
        <p:nvSpPr>
          <p:cNvPr id="52" name="MH_Text_2"/>
          <p:cNvSpPr txBox="1"/>
          <p:nvPr>
            <p:custDataLst>
              <p:tags r:id="rId13"/>
            </p:custDataLst>
          </p:nvPr>
        </p:nvSpPr>
        <p:spPr>
          <a:xfrm>
            <a:off x="3522719" y="3043813"/>
            <a:ext cx="2223706" cy="1249169"/>
          </a:xfrm>
          <a:prstGeom prst="rect">
            <a:avLst/>
          </a:prstGeom>
          <a:noFill/>
        </p:spPr>
        <p:txBody>
          <a:bodyPr lIns="0" tIns="0" rIns="0" bIns="0">
            <a:normAutofit/>
          </a:bodyPr>
          <a:lstStyle>
            <a:defPPr>
              <a:defRPr lang="zh-CN"/>
            </a:defPPr>
            <a:lvl1pPr marL="0" algn="l" defTabSz="914400" rtl="0" eaLnBrk="1" latinLnBrk="0" hangingPunct="1">
              <a:lnSpc>
                <a:spcPct val="130000"/>
              </a:lnSpc>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zh-CN" altLang="en-US" sz="1800">
                <a:solidFill>
                  <a:schemeClr val="tx1">
                    <a:lumMod val="65000"/>
                    <a:lumOff val="35000"/>
                  </a:schemeClr>
                </a:solidFill>
                <a:latin typeface="微软雅黑 Light" panose="020b0502040204020203" pitchFamily="34" charset="-122"/>
                <a:ea typeface="微软雅黑 Light" panose="020b0502040204020203" pitchFamily="34" charset="-122"/>
              </a:rPr>
              <a:t>税种及其征收对象、纳税人、税目税率、计税依据和纳税地点</a:t>
            </a:r>
            <a:endParaRPr lang="zh-CN" altLang="en-US" sz="1800">
              <a:solidFill>
                <a:schemeClr val="tx1">
                  <a:lumMod val="65000"/>
                  <a:lumOff val="35000"/>
                </a:schemeClr>
              </a:solidFill>
              <a:latin typeface="微软雅黑 Light" panose="020b0502040204020203" pitchFamily="34" charset="-122"/>
              <a:ea typeface="微软雅黑 Light" panose="020b0502040204020203" pitchFamily="34" charset="-122"/>
            </a:endParaRPr>
          </a:p>
        </p:txBody>
      </p:sp>
      <p:sp>
        <p:nvSpPr>
          <p:cNvPr id="53" name="MH_Other_9"/>
          <p:cNvSpPr/>
          <p:nvPr>
            <p:custDataLst>
              <p:tags r:id="rId14"/>
            </p:custDataLst>
          </p:nvPr>
        </p:nvSpPr>
        <p:spPr>
          <a:xfrm>
            <a:off x="5724128" y="2746202"/>
            <a:ext cx="2304000" cy="1107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fontScale="25000" lnSpcReduction="2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350">
              <a:solidFill>
                <a:schemeClr val="tx1"/>
              </a:solidFill>
            </a:endParaRPr>
          </a:p>
        </p:txBody>
      </p:sp>
      <p:sp>
        <p:nvSpPr>
          <p:cNvPr id="54" name="MH_Other_11"/>
          <p:cNvSpPr/>
          <p:nvPr>
            <p:custDataLst>
              <p:tags r:id="rId15"/>
            </p:custDataLst>
          </p:nvPr>
        </p:nvSpPr>
        <p:spPr>
          <a:xfrm>
            <a:off x="6610672" y="1592183"/>
            <a:ext cx="520303" cy="521494"/>
          </a:xfrm>
          <a:prstGeom prst="ellipse">
            <a:avLst/>
          </a:prstGeom>
          <a:no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0" rIns="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en-US" altLang="zh-CN" b="1">
                <a:solidFill>
                  <a:schemeClr val="accent1">
                    <a:lumMod val="75000"/>
                  </a:schemeClr>
                </a:solidFill>
              </a:rPr>
              <a:t>03</a:t>
            </a:r>
            <a:endParaRPr lang="zh-CN" altLang="en-US" b="1">
              <a:solidFill>
                <a:schemeClr val="accent1">
                  <a:lumMod val="75000"/>
                </a:schemeClr>
              </a:solidFill>
            </a:endParaRPr>
          </a:p>
        </p:txBody>
      </p:sp>
      <p:sp>
        <p:nvSpPr>
          <p:cNvPr id="55" name="MH_Other_12"/>
          <p:cNvSpPr/>
          <p:nvPr>
            <p:custDataLst>
              <p:tags r:id="rId16"/>
            </p:custDataLst>
          </p:nvPr>
        </p:nvSpPr>
        <p:spPr>
          <a:xfrm>
            <a:off x="6557093" y="1538605"/>
            <a:ext cx="627460" cy="627460"/>
          </a:xfrm>
          <a:prstGeom prst="ellipse">
            <a:avLst/>
          </a:prstGeom>
          <a:noFill/>
          <a:ln w="12700">
            <a:solidFill>
              <a:schemeClr val="bg1">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a:p>
        </p:txBody>
      </p:sp>
      <p:sp>
        <p:nvSpPr>
          <p:cNvPr id="56" name="MH_Text_3"/>
          <p:cNvSpPr txBox="1"/>
          <p:nvPr>
            <p:custDataLst>
              <p:tags r:id="rId17"/>
            </p:custDataLst>
          </p:nvPr>
        </p:nvSpPr>
        <p:spPr>
          <a:xfrm>
            <a:off x="5826720" y="3043813"/>
            <a:ext cx="2108134" cy="1251347"/>
          </a:xfrm>
          <a:prstGeom prst="rect">
            <a:avLst/>
          </a:prstGeom>
          <a:noFill/>
        </p:spPr>
        <p:txBody>
          <a:bodyPr lIns="0" tIns="0" rIns="0" bIns="0">
            <a:normAutofit/>
          </a:bodyPr>
          <a:lstStyle>
            <a:defPPr>
              <a:defRPr lang="zh-CN"/>
            </a:defPPr>
            <a:lvl1pPr marL="0" algn="l" defTabSz="914400" rtl="0" eaLnBrk="1" latinLnBrk="0" hangingPunct="1">
              <a:lnSpc>
                <a:spcPct val="130000"/>
              </a:lnSpc>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zh-CN" altLang="en-US" sz="1800">
                <a:solidFill>
                  <a:schemeClr val="tx1">
                    <a:lumMod val="65000"/>
                    <a:lumOff val="35000"/>
                  </a:schemeClr>
                </a:solidFill>
                <a:latin typeface="微软雅黑 Light" panose="020b0502040204020203" pitchFamily="34" charset="-122"/>
                <a:ea typeface="微软雅黑 Light" panose="020b0502040204020203" pitchFamily="34" charset="-122"/>
              </a:rPr>
              <a:t>税收管理工作的步骤和方法等法律规范</a:t>
            </a:r>
            <a:endParaRPr lang="en-US" altLang="zh-CN" sz="1800">
              <a:solidFill>
                <a:schemeClr val="tx1">
                  <a:lumMod val="65000"/>
                  <a:lumOff val="35000"/>
                </a:schemeClr>
              </a:solidFill>
              <a:latin typeface="微软雅黑 Light" panose="020b0502040204020203" pitchFamily="34" charset="-122"/>
              <a:ea typeface="微软雅黑 Light" panose="020b0502040204020203" pitchFamily="34" charset="-122"/>
            </a:endParaRPr>
          </a:p>
          <a:p>
            <a:pPr algn="ctr">
              <a:lnSpc>
                <a:spcPct val="150000"/>
              </a:lnSpc>
              <a:defRPr/>
            </a:pPr>
            <a:r>
              <a:rPr lang="en-US" altLang="zh-CN" sz="1800">
                <a:solidFill>
                  <a:srgbClr val="4F81B8"/>
                </a:solidFill>
                <a:latin typeface="微软雅黑" panose="020b0503020204020204" charset="-122"/>
                <a:ea typeface="微软雅黑" panose="020b0503020204020204" charset="-122"/>
              </a:rPr>
              <a:t>《</a:t>
            </a:r>
            <a:r>
              <a:rPr lang="zh-CN" altLang="en-US" sz="1800">
                <a:solidFill>
                  <a:srgbClr val="4F81B8"/>
                </a:solidFill>
                <a:latin typeface="微软雅黑" panose="020b0503020204020204" charset="-122"/>
                <a:ea typeface="微软雅黑" panose="020b0503020204020204" charset="-122"/>
              </a:rPr>
              <a:t>征管法</a:t>
            </a:r>
            <a:r>
              <a:rPr lang="en-US" altLang="zh-CN" sz="1800">
                <a:solidFill>
                  <a:srgbClr val="4F81B8"/>
                </a:solidFill>
                <a:latin typeface="微软雅黑" panose="020b0503020204020204" charset="-122"/>
                <a:ea typeface="微软雅黑" panose="020b0503020204020204" charset="-122"/>
              </a:rPr>
              <a:t>》</a:t>
            </a:r>
            <a:endParaRPr lang="zh-CN" altLang="en-US" sz="1800">
              <a:solidFill>
                <a:srgbClr val="4F81B8"/>
              </a:solidFill>
              <a:latin typeface="微软雅黑" panose="020b0503020204020204" charset="-122"/>
              <a:ea typeface="微软雅黑" panose="020b0503020204020204" charset="-122"/>
            </a:endParaRPr>
          </a:p>
        </p:txBody>
      </p:sp>
      <p:sp>
        <p:nvSpPr>
          <p:cNvPr id="57" name="MH_SubTitle_2"/>
          <p:cNvSpPr txBox="1"/>
          <p:nvPr>
            <p:custDataLst>
              <p:tags r:id="rId18"/>
            </p:custDataLst>
          </p:nvPr>
        </p:nvSpPr>
        <p:spPr>
          <a:xfrm>
            <a:off x="3899297" y="2078126"/>
            <a:ext cx="1381125" cy="714375"/>
          </a:xfrm>
          <a:prstGeom prst="rect">
            <a:avLst/>
          </a:prstGeom>
          <a:noFill/>
        </p:spPr>
        <p:txBody>
          <a:bodyPr lIns="0" tIns="0" rIns="0" bIns="0" anchor="ctr">
            <a:normAutofit/>
          </a:bodyPr>
          <a:lstStyle>
            <a:defPPr>
              <a:defRPr lang="zh-CN"/>
            </a:defPPr>
            <a:lvl1pPr marL="0" algn="l" defTabSz="914400" rtl="0" eaLnBrk="1" latinLnBrk="0" hangingPunct="1">
              <a:lnSpc>
                <a:spcPct val="130000"/>
              </a:lnSpc>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1800" b="1">
                <a:solidFill>
                  <a:srgbClr val="D96709"/>
                </a:solidFill>
                <a:latin typeface="微软雅黑" panose="020b0503020204020204" charset="-122"/>
                <a:ea typeface="微软雅黑" panose="020b0503020204020204" charset="-122"/>
              </a:rPr>
              <a:t>税收实体法</a:t>
            </a:r>
            <a:endParaRPr lang="zh-CN" altLang="en-US" sz="1800" b="1">
              <a:solidFill>
                <a:srgbClr val="D96709"/>
              </a:solidFill>
              <a:latin typeface="微软雅黑" panose="020b0503020204020204" charset="-122"/>
              <a:ea typeface="微软雅黑" panose="020b0503020204020204" charset="-122"/>
            </a:endParaRPr>
          </a:p>
        </p:txBody>
      </p:sp>
      <p:sp>
        <p:nvSpPr>
          <p:cNvPr id="58" name="MH_SubTitle_3"/>
          <p:cNvSpPr txBox="1"/>
          <p:nvPr>
            <p:custDataLst>
              <p:tags r:id="rId19"/>
            </p:custDataLst>
          </p:nvPr>
        </p:nvSpPr>
        <p:spPr>
          <a:xfrm>
            <a:off x="6143203" y="2078126"/>
            <a:ext cx="1381125" cy="714375"/>
          </a:xfrm>
          <a:prstGeom prst="rect">
            <a:avLst/>
          </a:prstGeom>
          <a:noFill/>
        </p:spPr>
        <p:txBody>
          <a:bodyPr lIns="0" tIns="0" rIns="0" bIns="0" anchor="ctr">
            <a:normAutofit/>
          </a:bodyPr>
          <a:lstStyle>
            <a:defPPr>
              <a:defRPr lang="zh-CN"/>
            </a:defPPr>
            <a:lvl1pPr marL="0" algn="l" defTabSz="914400" rtl="0" eaLnBrk="1" latinLnBrk="0" hangingPunct="1">
              <a:lnSpc>
                <a:spcPct val="130000"/>
              </a:lnSpc>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1800" b="1">
                <a:solidFill>
                  <a:schemeClr val="accent1">
                    <a:lumMod val="75000"/>
                  </a:schemeClr>
                </a:solidFill>
                <a:latin typeface="微软雅黑" panose="020b0503020204020204" charset="-122"/>
                <a:ea typeface="微软雅黑" panose="020b0503020204020204" charset="-122"/>
              </a:rPr>
              <a:t>税收程序法</a:t>
            </a:r>
            <a:endParaRPr lang="zh-CN" altLang="en-US" sz="1800" b="1">
              <a:solidFill>
                <a:schemeClr val="accent1">
                  <a:lumMod val="75000"/>
                </a:schemeClr>
              </a:solidFill>
              <a:latin typeface="微软雅黑" panose="020b0503020204020204" charset="-122"/>
              <a:ea typeface="微软雅黑" panose="020b0503020204020204" charset="-122"/>
            </a:endParaRPr>
          </a:p>
        </p:txBody>
      </p:sp>
      <p:sp>
        <p:nvSpPr>
          <p:cNvPr id="59" name="MH_Other_2"/>
          <p:cNvSpPr/>
          <p:nvPr>
            <p:custDataLst>
              <p:tags r:id="rId20"/>
            </p:custDataLst>
          </p:nvPr>
        </p:nvSpPr>
        <p:spPr>
          <a:xfrm flipV="1">
            <a:off x="2155697" y="2821212"/>
            <a:ext cx="223838" cy="213122"/>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fontScale="25000" lnSpcReduction="2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350">
              <a:ea typeface="微软雅黑" panose="020b0503020204020204" charset="-122"/>
            </a:endParaRPr>
          </a:p>
        </p:txBody>
      </p:sp>
      <p:sp>
        <p:nvSpPr>
          <p:cNvPr id="60" name="MH_Other_6"/>
          <p:cNvSpPr/>
          <p:nvPr>
            <p:custDataLst>
              <p:tags r:id="rId21"/>
            </p:custDataLst>
          </p:nvPr>
        </p:nvSpPr>
        <p:spPr>
          <a:xfrm flipV="1">
            <a:off x="4460082" y="2821212"/>
            <a:ext cx="222647" cy="213122"/>
          </a:xfrm>
          <a:prstGeom prst="triangle">
            <a:avLst/>
          </a:prstGeom>
          <a:solidFill>
            <a:srgbClr val="CC7D3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fontScale="25000" lnSpcReduction="2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350">
              <a:ea typeface="微软雅黑" panose="020b0503020204020204" charset="-122"/>
            </a:endParaRPr>
          </a:p>
        </p:txBody>
      </p:sp>
      <p:sp>
        <p:nvSpPr>
          <p:cNvPr id="61" name="MH_Other_10"/>
          <p:cNvSpPr/>
          <p:nvPr>
            <p:custDataLst>
              <p:tags r:id="rId22"/>
            </p:custDataLst>
          </p:nvPr>
        </p:nvSpPr>
        <p:spPr>
          <a:xfrm flipV="1">
            <a:off x="6764805" y="2856930"/>
            <a:ext cx="222647" cy="213122"/>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fontScale="25000" lnSpcReduction="2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350">
              <a:ea typeface="微软雅黑" panose="020b0503020204020204" charset="-122"/>
            </a:endParaRPr>
          </a:p>
        </p:txBody>
      </p:sp>
      <p:sp>
        <p:nvSpPr>
          <p:cNvPr id="62" name="文本框 61"/>
          <p:cNvSpPr txBox="1"/>
          <p:nvPr/>
        </p:nvSpPr>
        <p:spPr>
          <a:xfrm>
            <a:off x="3317281" y="4198752"/>
            <a:ext cx="2499011" cy="458908"/>
          </a:xfrm>
          <a:prstGeom prst="rect">
            <a:avLst/>
          </a:prstGeom>
          <a:noFill/>
        </p:spPr>
        <p:txBody>
          <a:bodyPr vert="horz"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rgbClr val="CC7D3C"/>
                </a:solidFill>
                <a:latin typeface="微软雅黑" panose="020b0503020204020204" charset="-122"/>
                <a:ea typeface="微软雅黑" panose="020b0503020204020204" charset="-122"/>
              </a:rPr>
              <a:t>《</a:t>
            </a:r>
            <a:r>
              <a:rPr lang="zh-CN" altLang="en-US">
                <a:solidFill>
                  <a:srgbClr val="CC7D3C"/>
                </a:solidFill>
                <a:latin typeface="微软雅黑" panose="020b0503020204020204" charset="-122"/>
                <a:ea typeface="微软雅黑" panose="020b0503020204020204" charset="-122"/>
              </a:rPr>
              <a:t>增值税暂行条例</a:t>
            </a:r>
            <a:r>
              <a:rPr lang="en-US" altLang="zh-CN">
                <a:solidFill>
                  <a:srgbClr val="CC7D3C"/>
                </a:solidFill>
                <a:latin typeface="微软雅黑" panose="020b0503020204020204" charset="-122"/>
                <a:ea typeface="微软雅黑" panose="020b0503020204020204" charset="-122"/>
              </a:rPr>
              <a:t>》</a:t>
            </a:r>
            <a:r>
              <a:rPr lang="zh-CN" altLang="en-US">
                <a:solidFill>
                  <a:srgbClr val="CC7D3C"/>
                </a:solidFill>
                <a:latin typeface="微软雅黑" panose="020b0503020204020204" charset="-122"/>
                <a:ea typeface="微软雅黑" panose="020b0503020204020204" charset="-122"/>
              </a:rPr>
              <a:t>等</a:t>
            </a:r>
            <a:endParaRPr lang="zh-CN" altLang="en-US">
              <a:solidFill>
                <a:srgbClr val="CC7D3C"/>
              </a:solidFill>
              <a:latin typeface="微软雅黑" panose="020b0503020204020204" charset="-122"/>
              <a:ea typeface="微软雅黑" panose="020b0503020204020204" charset="-122"/>
            </a:endParaRPr>
          </a:p>
        </p:txBody>
      </p:sp>
      <p:sp>
        <p:nvSpPr>
          <p:cNvPr id="30"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第二节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税法基础</a:t>
            </a:r>
            <a:endParaRPr lang="zh-CN" altLang="en-US" b="1">
              <a:solidFill>
                <a:schemeClr val="bg1"/>
              </a:solidFill>
              <a:latin typeface="微软雅黑" panose="020b0503020204020204" charset="-122"/>
              <a:ea typeface="微软雅黑" panose="020b0503020204020204" charset="-122"/>
              <a:cs typeface="+mn-ea"/>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0">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pic>
        <p:nvPicPr>
          <p:cNvPr id="13" name="Picture 2" descr="F:\360云盘\漂亮羽箭.png"/>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tretch>
            <a:fillRect/>
          </a:stretch>
        </p:blipFill>
        <p:spPr bwMode="auto">
          <a:xfrm>
            <a:off x="801507" y="1048965"/>
            <a:ext cx="20836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1" name="组合 14"/>
          <p:cNvGrpSpPr/>
          <p:nvPr/>
        </p:nvGrpSpPr>
        <p:grpSpPr>
          <a:xfrm>
            <a:off x="7365761" y="-20242"/>
            <a:ext cx="1382330" cy="1225360"/>
            <a:chOff x="7824144" y="133503"/>
            <a:chExt cx="2160180" cy="2378039"/>
          </a:xfrm>
          <a:solidFill>
            <a:srgbClr val="4F81B8"/>
          </a:solidFill>
        </p:grpSpPr>
        <p:sp>
          <p:nvSpPr>
            <p:cNvPr id="22"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6"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7"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39" name="矩形 38"/>
          <p:cNvSpPr/>
          <p:nvPr/>
        </p:nvSpPr>
        <p:spPr>
          <a:xfrm>
            <a:off x="968896" y="944748"/>
            <a:ext cx="3216263" cy="377024"/>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a typeface="微软雅黑" panose="020b0503020204020204" charset="-122"/>
                <a:cs typeface="+mn-ea"/>
                <a:sym typeface="+mn-lt"/>
              </a:rPr>
              <a:t>（二）按征税对象标准分类</a:t>
            </a:r>
            <a:endParaRPr lang="zh-CN" altLang="en-US" sz="2000" b="1">
              <a:ea typeface="微软雅黑" panose="020b0503020204020204" charset="-122"/>
              <a:cs typeface="+mn-ea"/>
              <a:sym typeface="+mn-lt"/>
            </a:endParaRPr>
          </a:p>
        </p:txBody>
      </p:sp>
      <p:sp>
        <p:nvSpPr>
          <p:cNvPr id="40" name="矩形 39"/>
          <p:cNvSpPr/>
          <p:nvPr/>
        </p:nvSpPr>
        <p:spPr>
          <a:xfrm>
            <a:off x="699825" y="497309"/>
            <a:ext cx="2292933"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二、税法的分类</a:t>
            </a:r>
            <a:endParaRPr lang="zh-CN" altLang="en-US" sz="2400" b="1">
              <a:ea typeface="微软雅黑" panose="020b0503020204020204" charset="-122"/>
              <a:cs typeface="+mn-ea"/>
              <a:sym typeface="+mn-lt"/>
            </a:endParaRPr>
          </a:p>
        </p:txBody>
      </p:sp>
      <p:sp>
        <p:nvSpPr>
          <p:cNvPr id="30" name="MH_Other_1"/>
          <p:cNvSpPr/>
          <p:nvPr>
            <p:custDataLst>
              <p:tags r:id="rId5"/>
            </p:custDataLst>
          </p:nvPr>
        </p:nvSpPr>
        <p:spPr>
          <a:xfrm rot="240000">
            <a:off x="1758035" y="1812941"/>
            <a:ext cx="439340" cy="130969"/>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350">
              <a:solidFill>
                <a:srgbClr val="FFFFFF"/>
              </a:solidFill>
            </a:endParaRPr>
          </a:p>
        </p:txBody>
      </p:sp>
      <p:sp>
        <p:nvSpPr>
          <p:cNvPr id="31" name="MH_Other_2"/>
          <p:cNvSpPr/>
          <p:nvPr>
            <p:custDataLst>
              <p:tags r:id="rId6"/>
            </p:custDataLst>
          </p:nvPr>
        </p:nvSpPr>
        <p:spPr>
          <a:xfrm rot="21360000">
            <a:off x="904356" y="1812941"/>
            <a:ext cx="439341" cy="130969"/>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350">
              <a:solidFill>
                <a:srgbClr val="FFFFFF"/>
              </a:solidFill>
            </a:endParaRPr>
          </a:p>
        </p:txBody>
      </p:sp>
      <p:sp>
        <p:nvSpPr>
          <p:cNvPr id="32" name="MH_SubTitle_1"/>
          <p:cNvSpPr/>
          <p:nvPr>
            <p:custDataLst>
              <p:tags r:id="rId7"/>
            </p:custDataLst>
          </p:nvPr>
        </p:nvSpPr>
        <p:spPr>
          <a:xfrm>
            <a:off x="899593" y="1636728"/>
            <a:ext cx="1301354" cy="29289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en-US" altLang="zh-CN">
                <a:solidFill>
                  <a:srgbClr val="FFFFFF"/>
                </a:solidFill>
                <a:latin typeface="微软雅黑" panose="020b0503020204020204" charset="-122"/>
                <a:ea typeface="微软雅黑" panose="020b0503020204020204" charset="-122"/>
              </a:rPr>
              <a:t> </a:t>
            </a:r>
            <a:r>
              <a:rPr lang="zh-CN" altLang="en-US">
                <a:solidFill>
                  <a:srgbClr val="FFFFFF"/>
                </a:solidFill>
                <a:latin typeface="微软雅黑" panose="020b0503020204020204" charset="-122"/>
                <a:ea typeface="微软雅黑" panose="020b0503020204020204" charset="-122"/>
              </a:rPr>
              <a:t>流转税法</a:t>
            </a:r>
            <a:endParaRPr lang="zh-CN" altLang="en-US">
              <a:solidFill>
                <a:srgbClr val="FFFFFF"/>
              </a:solidFill>
              <a:latin typeface="微软雅黑" panose="020b0503020204020204" charset="-122"/>
              <a:ea typeface="微软雅黑" panose="020b0503020204020204" charset="-122"/>
            </a:endParaRPr>
          </a:p>
        </p:txBody>
      </p:sp>
      <p:sp>
        <p:nvSpPr>
          <p:cNvPr id="33" name="MH_Other_3"/>
          <p:cNvSpPr/>
          <p:nvPr>
            <p:custDataLst>
              <p:tags r:id="rId8"/>
            </p:custDataLst>
          </p:nvPr>
        </p:nvSpPr>
        <p:spPr>
          <a:xfrm rot="10800000">
            <a:off x="2055690" y="1621249"/>
            <a:ext cx="203597" cy="171450"/>
          </a:xfrm>
          <a:prstGeom prst="homePlate">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350">
              <a:solidFill>
                <a:srgbClr val="FFFFFF"/>
              </a:solidFill>
            </a:endParaRPr>
          </a:p>
        </p:txBody>
      </p:sp>
      <p:sp>
        <p:nvSpPr>
          <p:cNvPr id="41" name="MH_Text_1"/>
          <p:cNvSpPr/>
          <p:nvPr>
            <p:custDataLst>
              <p:tags r:id="rId9"/>
            </p:custDataLst>
          </p:nvPr>
        </p:nvSpPr>
        <p:spPr>
          <a:xfrm>
            <a:off x="2516552" y="1642085"/>
            <a:ext cx="5674080" cy="301228"/>
          </a:xfrm>
          <a:prstGeom prst="rect">
            <a:avLst/>
          </a:prstGeom>
        </p:spPr>
        <p:txBody>
          <a:bodyPr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defRPr/>
            </a:pPr>
            <a:r>
              <a:rPr lang="zh-CN" altLang="en-US">
                <a:latin typeface="微软雅黑 Light" panose="020b0502040204020203" pitchFamily="34" charset="-122"/>
                <a:ea typeface="微软雅黑 Light" panose="020b0502040204020203" pitchFamily="34" charset="-122"/>
                <a:cs typeface="Tahoma" panose="020b0604030504040204" pitchFamily="34" charset="0"/>
              </a:rPr>
              <a:t>货物</a:t>
            </a:r>
            <a:r>
              <a:rPr lang="zh-CN" altLang="en-US">
                <a:solidFill>
                  <a:srgbClr val="D96709"/>
                </a:solidFill>
                <a:latin typeface="微软雅黑 Light" panose="020b0502040204020203" pitchFamily="34" charset="-122"/>
                <a:ea typeface="微软雅黑 Light" panose="020b0502040204020203" pitchFamily="34" charset="-122"/>
                <a:cs typeface="Tahoma" panose="020b0604030504040204" pitchFamily="34" charset="0"/>
              </a:rPr>
              <a:t>流转额</a:t>
            </a:r>
            <a:r>
              <a:rPr lang="en-US" altLang="zh-CN">
                <a:latin typeface="微软雅黑 Light" panose="020b0502040204020203" pitchFamily="34" charset="-122"/>
                <a:ea typeface="微软雅黑 Light" panose="020b0502040204020203" pitchFamily="34" charset="-122"/>
                <a:cs typeface="Tahoma" panose="020b0604030504040204" pitchFamily="34" charset="0"/>
              </a:rPr>
              <a:t>&amp;</a:t>
            </a:r>
            <a:r>
              <a:rPr lang="zh-CN" altLang="en-US">
                <a:latin typeface="微软雅黑 Light" panose="020b0502040204020203" pitchFamily="34" charset="-122"/>
                <a:ea typeface="微软雅黑 Light" panose="020b0502040204020203" pitchFamily="34" charset="-122"/>
                <a:cs typeface="Tahoma" panose="020b0604030504040204" pitchFamily="34" charset="0"/>
              </a:rPr>
              <a:t>劳务</a:t>
            </a:r>
            <a:r>
              <a:rPr lang="zh-CN" altLang="en-US">
                <a:solidFill>
                  <a:srgbClr val="D96709"/>
                </a:solidFill>
                <a:latin typeface="微软雅黑 Light" panose="020b0502040204020203" pitchFamily="34" charset="-122"/>
                <a:ea typeface="微软雅黑 Light" panose="020b0502040204020203" pitchFamily="34" charset="-122"/>
                <a:cs typeface="Tahoma" panose="020b0604030504040204" pitchFamily="34" charset="0"/>
              </a:rPr>
              <a:t>收入额</a:t>
            </a:r>
            <a:r>
              <a:rPr lang="zh-CN" altLang="en-US">
                <a:latin typeface="微软雅黑 Light" panose="020b0502040204020203" pitchFamily="34" charset="-122"/>
                <a:ea typeface="微软雅黑 Light" panose="020b0502040204020203" pitchFamily="34" charset="-122"/>
                <a:cs typeface="Tahoma" panose="020b0604030504040204" pitchFamily="34" charset="0"/>
              </a:rPr>
              <a:t>征税；增值税、消费税、关税</a:t>
            </a:r>
            <a:endParaRPr lang="zh-CN" altLang="en-US">
              <a:latin typeface="微软雅黑 Light" panose="020b0502040204020203" pitchFamily="34" charset="-122"/>
              <a:ea typeface="微软雅黑 Light" panose="020b0502040204020203" pitchFamily="34" charset="-122"/>
            </a:endParaRPr>
          </a:p>
        </p:txBody>
      </p:sp>
      <p:sp>
        <p:nvSpPr>
          <p:cNvPr id="42" name="MH_Other_4"/>
          <p:cNvSpPr/>
          <p:nvPr>
            <p:custDataLst>
              <p:tags r:id="rId10"/>
            </p:custDataLst>
          </p:nvPr>
        </p:nvSpPr>
        <p:spPr>
          <a:xfrm rot="240000">
            <a:off x="1758035" y="2470166"/>
            <a:ext cx="439340" cy="130969"/>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350">
              <a:solidFill>
                <a:srgbClr val="FFFFFF"/>
              </a:solidFill>
            </a:endParaRPr>
          </a:p>
        </p:txBody>
      </p:sp>
      <p:sp>
        <p:nvSpPr>
          <p:cNvPr id="43" name="MH_Other_5"/>
          <p:cNvSpPr/>
          <p:nvPr>
            <p:custDataLst>
              <p:tags r:id="rId11"/>
            </p:custDataLst>
          </p:nvPr>
        </p:nvSpPr>
        <p:spPr>
          <a:xfrm rot="21360000">
            <a:off x="904356" y="2470166"/>
            <a:ext cx="439341" cy="130969"/>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350">
              <a:solidFill>
                <a:srgbClr val="FFFFFF"/>
              </a:solidFill>
            </a:endParaRPr>
          </a:p>
        </p:txBody>
      </p:sp>
      <p:sp>
        <p:nvSpPr>
          <p:cNvPr id="45" name="MH_SubTitle_2"/>
          <p:cNvSpPr/>
          <p:nvPr>
            <p:custDataLst>
              <p:tags r:id="rId12"/>
            </p:custDataLst>
          </p:nvPr>
        </p:nvSpPr>
        <p:spPr>
          <a:xfrm>
            <a:off x="899593" y="2293953"/>
            <a:ext cx="1301354" cy="29289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en-US" altLang="zh-CN">
                <a:solidFill>
                  <a:srgbClr val="FFFFFF"/>
                </a:solidFill>
                <a:latin typeface="微软雅黑" panose="020b0503020204020204" charset="-122"/>
                <a:ea typeface="微软雅黑" panose="020b0503020204020204" charset="-122"/>
              </a:rPr>
              <a:t> </a:t>
            </a:r>
            <a:r>
              <a:rPr lang="zh-CN" altLang="en-US">
                <a:solidFill>
                  <a:srgbClr val="FFFFFF"/>
                </a:solidFill>
                <a:latin typeface="微软雅黑" panose="020b0503020204020204" charset="-122"/>
                <a:ea typeface="微软雅黑" panose="020b0503020204020204" charset="-122"/>
              </a:rPr>
              <a:t>所得税法</a:t>
            </a:r>
            <a:endParaRPr lang="zh-CN" altLang="en-US">
              <a:solidFill>
                <a:srgbClr val="FFFFFF"/>
              </a:solidFill>
              <a:latin typeface="微软雅黑" panose="020b0503020204020204" charset="-122"/>
              <a:ea typeface="微软雅黑" panose="020b0503020204020204" charset="-122"/>
            </a:endParaRPr>
          </a:p>
        </p:txBody>
      </p:sp>
      <p:sp>
        <p:nvSpPr>
          <p:cNvPr id="46" name="MH_Other_6"/>
          <p:cNvSpPr/>
          <p:nvPr>
            <p:custDataLst>
              <p:tags r:id="rId13"/>
            </p:custDataLst>
          </p:nvPr>
        </p:nvSpPr>
        <p:spPr>
          <a:xfrm rot="10800000">
            <a:off x="2055690" y="2278474"/>
            <a:ext cx="203597" cy="171450"/>
          </a:xfrm>
          <a:prstGeom prst="homePlate">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350">
              <a:solidFill>
                <a:srgbClr val="FFFFFF"/>
              </a:solidFill>
            </a:endParaRPr>
          </a:p>
        </p:txBody>
      </p:sp>
      <p:sp>
        <p:nvSpPr>
          <p:cNvPr id="63" name="MH_Text_2"/>
          <p:cNvSpPr/>
          <p:nvPr>
            <p:custDataLst>
              <p:tags r:id="rId14"/>
            </p:custDataLst>
          </p:nvPr>
        </p:nvSpPr>
        <p:spPr>
          <a:xfrm>
            <a:off x="2516552" y="2299310"/>
            <a:ext cx="5962112" cy="301228"/>
          </a:xfrm>
          <a:prstGeom prst="rect">
            <a:avLst/>
          </a:prstGeom>
        </p:spPr>
        <p:txBody>
          <a:bodyPr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defRPr/>
            </a:pPr>
            <a:r>
              <a:rPr lang="zh-CN" altLang="en-US">
                <a:latin typeface="微软雅黑 Light" panose="020b0502040204020203" pitchFamily="34" charset="-122"/>
                <a:ea typeface="微软雅黑 Light" panose="020b0502040204020203" pitchFamily="34" charset="-122"/>
                <a:cs typeface="Tahoma" panose="020b0604030504040204" pitchFamily="34" charset="0"/>
              </a:rPr>
              <a:t>单位和个人</a:t>
            </a:r>
            <a:r>
              <a:rPr lang="zh-CN" altLang="en-US">
                <a:solidFill>
                  <a:srgbClr val="D96709"/>
                </a:solidFill>
                <a:latin typeface="微软雅黑 Light" panose="020b0502040204020203" pitchFamily="34" charset="-122"/>
                <a:ea typeface="微软雅黑 Light" panose="020b0502040204020203" pitchFamily="34" charset="-122"/>
                <a:cs typeface="Tahoma" panose="020b0604030504040204" pitchFamily="34" charset="0"/>
              </a:rPr>
              <a:t>所得</a:t>
            </a:r>
            <a:r>
              <a:rPr lang="zh-CN" altLang="en-US">
                <a:latin typeface="微软雅黑 Light" panose="020b0502040204020203" pitchFamily="34" charset="-122"/>
                <a:ea typeface="微软雅黑 Light" panose="020b0502040204020203" pitchFamily="34" charset="-122"/>
                <a:cs typeface="Tahoma" panose="020b0604030504040204" pitchFamily="34" charset="0"/>
              </a:rPr>
              <a:t>或</a:t>
            </a:r>
            <a:r>
              <a:rPr lang="zh-CN" altLang="en-US">
                <a:solidFill>
                  <a:srgbClr val="D96709"/>
                </a:solidFill>
                <a:latin typeface="微软雅黑 Light" panose="020b0502040204020203" pitchFamily="34" charset="-122"/>
                <a:ea typeface="微软雅黑 Light" panose="020b0502040204020203" pitchFamily="34" charset="-122"/>
                <a:cs typeface="Tahoma" panose="020b0604030504040204" pitchFamily="34" charset="0"/>
              </a:rPr>
              <a:t>利润额</a:t>
            </a:r>
            <a:r>
              <a:rPr lang="zh-CN" altLang="en-US">
                <a:latin typeface="微软雅黑 Light" panose="020b0502040204020203" pitchFamily="34" charset="-122"/>
                <a:ea typeface="微软雅黑 Light" panose="020b0502040204020203" pitchFamily="34" charset="-122"/>
                <a:cs typeface="Tahoma" panose="020b0604030504040204" pitchFamily="34" charset="0"/>
              </a:rPr>
              <a:t>征税；企业所得税、个人所得税</a:t>
            </a:r>
            <a:endParaRPr lang="zh-CN" altLang="en-US">
              <a:latin typeface="微软雅黑 Light" panose="020b0502040204020203" pitchFamily="34" charset="-122"/>
              <a:ea typeface="微软雅黑 Light" panose="020b0502040204020203" pitchFamily="34" charset="-122"/>
            </a:endParaRPr>
          </a:p>
        </p:txBody>
      </p:sp>
      <p:sp>
        <p:nvSpPr>
          <p:cNvPr id="64" name="MH_Other_7"/>
          <p:cNvSpPr/>
          <p:nvPr>
            <p:custDataLst>
              <p:tags r:id="rId15"/>
            </p:custDataLst>
          </p:nvPr>
        </p:nvSpPr>
        <p:spPr>
          <a:xfrm rot="240000">
            <a:off x="1758035" y="3127391"/>
            <a:ext cx="439340" cy="130969"/>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350">
              <a:solidFill>
                <a:srgbClr val="FFFFFF"/>
              </a:solidFill>
            </a:endParaRPr>
          </a:p>
        </p:txBody>
      </p:sp>
      <p:sp>
        <p:nvSpPr>
          <p:cNvPr id="65" name="MH_Other_8"/>
          <p:cNvSpPr/>
          <p:nvPr>
            <p:custDataLst>
              <p:tags r:id="rId16"/>
            </p:custDataLst>
          </p:nvPr>
        </p:nvSpPr>
        <p:spPr>
          <a:xfrm rot="21360000">
            <a:off x="904356" y="3127391"/>
            <a:ext cx="439341" cy="130969"/>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350">
              <a:solidFill>
                <a:srgbClr val="FFFFFF"/>
              </a:solidFill>
            </a:endParaRPr>
          </a:p>
        </p:txBody>
      </p:sp>
      <p:sp>
        <p:nvSpPr>
          <p:cNvPr id="66" name="MH_SubTitle_3"/>
          <p:cNvSpPr/>
          <p:nvPr>
            <p:custDataLst>
              <p:tags r:id="rId17"/>
            </p:custDataLst>
          </p:nvPr>
        </p:nvSpPr>
        <p:spPr>
          <a:xfrm>
            <a:off x="899593" y="2951178"/>
            <a:ext cx="1301354" cy="29289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en-US" altLang="zh-CN">
                <a:solidFill>
                  <a:srgbClr val="FFFFFF"/>
                </a:solidFill>
                <a:latin typeface="微软雅黑" panose="020b0503020204020204" charset="-122"/>
                <a:ea typeface="微软雅黑" panose="020b0503020204020204" charset="-122"/>
              </a:rPr>
              <a:t> </a:t>
            </a:r>
            <a:r>
              <a:rPr lang="zh-CN" altLang="en-US">
                <a:solidFill>
                  <a:srgbClr val="FFFFFF"/>
                </a:solidFill>
                <a:latin typeface="微软雅黑" panose="020b0503020204020204" charset="-122"/>
                <a:ea typeface="微软雅黑" panose="020b0503020204020204" charset="-122"/>
              </a:rPr>
              <a:t>资源税法</a:t>
            </a:r>
            <a:endParaRPr lang="zh-CN" altLang="en-US">
              <a:solidFill>
                <a:srgbClr val="FFFFFF"/>
              </a:solidFill>
              <a:latin typeface="微软雅黑" panose="020b0503020204020204" charset="-122"/>
              <a:ea typeface="微软雅黑" panose="020b0503020204020204" charset="-122"/>
            </a:endParaRPr>
          </a:p>
        </p:txBody>
      </p:sp>
      <p:sp>
        <p:nvSpPr>
          <p:cNvPr id="67" name="MH_Other_9"/>
          <p:cNvSpPr/>
          <p:nvPr>
            <p:custDataLst>
              <p:tags r:id="rId18"/>
            </p:custDataLst>
          </p:nvPr>
        </p:nvSpPr>
        <p:spPr>
          <a:xfrm rot="10800000">
            <a:off x="2055690" y="2935699"/>
            <a:ext cx="203597" cy="171450"/>
          </a:xfrm>
          <a:prstGeom prst="homePlate">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350">
              <a:solidFill>
                <a:srgbClr val="FFFFFF"/>
              </a:solidFill>
            </a:endParaRPr>
          </a:p>
        </p:txBody>
      </p:sp>
      <p:sp>
        <p:nvSpPr>
          <p:cNvPr id="68" name="MH_Text_3"/>
          <p:cNvSpPr/>
          <p:nvPr>
            <p:custDataLst>
              <p:tags r:id="rId19"/>
            </p:custDataLst>
          </p:nvPr>
        </p:nvSpPr>
        <p:spPr>
          <a:xfrm>
            <a:off x="2516552" y="2956535"/>
            <a:ext cx="5530064" cy="301228"/>
          </a:xfrm>
          <a:prstGeom prst="rect">
            <a:avLst/>
          </a:prstGeom>
        </p:spPr>
        <p:txBody>
          <a:bodyPr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defRPr/>
            </a:pPr>
            <a:r>
              <a:rPr lang="zh-CN" altLang="en-US">
                <a:latin typeface="微软雅黑 Light" panose="020b0502040204020203" pitchFamily="34" charset="-122"/>
                <a:ea typeface="微软雅黑 Light" panose="020b0502040204020203" pitchFamily="34" charset="-122"/>
                <a:cs typeface="Tahoma" panose="020b0604030504040204" pitchFamily="34" charset="0"/>
              </a:rPr>
              <a:t>利用</a:t>
            </a:r>
            <a:r>
              <a:rPr lang="zh-CN" altLang="en-US">
                <a:solidFill>
                  <a:srgbClr val="D96709"/>
                </a:solidFill>
                <a:latin typeface="微软雅黑 Light" panose="020b0502040204020203" pitchFamily="34" charset="-122"/>
                <a:ea typeface="微软雅黑 Light" panose="020b0502040204020203" pitchFamily="34" charset="-122"/>
                <a:cs typeface="Tahoma" panose="020b0604030504040204" pitchFamily="34" charset="0"/>
              </a:rPr>
              <a:t>资源</a:t>
            </a:r>
            <a:r>
              <a:rPr lang="zh-CN" altLang="en-US">
                <a:latin typeface="微软雅黑 Light" panose="020b0502040204020203" pitchFamily="34" charset="-122"/>
                <a:ea typeface="微软雅黑 Light" panose="020b0502040204020203" pitchFamily="34" charset="-122"/>
                <a:cs typeface="Tahoma" panose="020b0604030504040204" pitchFamily="34" charset="0"/>
              </a:rPr>
              <a:t>获得</a:t>
            </a:r>
            <a:r>
              <a:rPr lang="zh-CN" altLang="en-US">
                <a:solidFill>
                  <a:srgbClr val="D96709"/>
                </a:solidFill>
                <a:latin typeface="微软雅黑 Light" panose="020b0502040204020203" pitchFamily="34" charset="-122"/>
                <a:ea typeface="微软雅黑 Light" panose="020b0502040204020203" pitchFamily="34" charset="-122"/>
                <a:cs typeface="Tahoma" panose="020b0604030504040204" pitchFamily="34" charset="0"/>
              </a:rPr>
              <a:t>收入</a:t>
            </a:r>
            <a:r>
              <a:rPr lang="zh-CN" altLang="en-US">
                <a:latin typeface="微软雅黑 Light" panose="020b0502040204020203" pitchFamily="34" charset="-122"/>
                <a:ea typeface="微软雅黑 Light" panose="020b0502040204020203" pitchFamily="34" charset="-122"/>
                <a:cs typeface="Tahoma" panose="020b0604030504040204" pitchFamily="34" charset="0"/>
              </a:rPr>
              <a:t>征税；资源税、土地税</a:t>
            </a:r>
            <a:endParaRPr lang="zh-CN" altLang="en-US">
              <a:latin typeface="微软雅黑 Light" panose="020b0502040204020203" pitchFamily="34" charset="-122"/>
              <a:ea typeface="微软雅黑 Light" panose="020b0502040204020203" pitchFamily="34" charset="-122"/>
            </a:endParaRPr>
          </a:p>
        </p:txBody>
      </p:sp>
      <p:sp>
        <p:nvSpPr>
          <p:cNvPr id="69" name="MH_Other_10"/>
          <p:cNvSpPr/>
          <p:nvPr>
            <p:custDataLst>
              <p:tags r:id="rId20"/>
            </p:custDataLst>
          </p:nvPr>
        </p:nvSpPr>
        <p:spPr>
          <a:xfrm rot="240000">
            <a:off x="1758035" y="3784616"/>
            <a:ext cx="439340" cy="130969"/>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350">
              <a:solidFill>
                <a:srgbClr val="FFFFFF"/>
              </a:solidFill>
            </a:endParaRPr>
          </a:p>
        </p:txBody>
      </p:sp>
      <p:sp>
        <p:nvSpPr>
          <p:cNvPr id="70" name="MH_Other_11"/>
          <p:cNvSpPr/>
          <p:nvPr>
            <p:custDataLst>
              <p:tags r:id="rId21"/>
            </p:custDataLst>
          </p:nvPr>
        </p:nvSpPr>
        <p:spPr>
          <a:xfrm rot="21360000">
            <a:off x="904356" y="3784616"/>
            <a:ext cx="439341" cy="130969"/>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350">
              <a:solidFill>
                <a:srgbClr val="FFFFFF"/>
              </a:solidFill>
            </a:endParaRPr>
          </a:p>
        </p:txBody>
      </p:sp>
      <p:sp>
        <p:nvSpPr>
          <p:cNvPr id="71" name="MH_SubTitle_4"/>
          <p:cNvSpPr/>
          <p:nvPr>
            <p:custDataLst>
              <p:tags r:id="rId22"/>
            </p:custDataLst>
          </p:nvPr>
        </p:nvSpPr>
        <p:spPr>
          <a:xfrm>
            <a:off x="899593" y="3608403"/>
            <a:ext cx="1301354" cy="29289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en-US" altLang="zh-CN">
                <a:solidFill>
                  <a:srgbClr val="FFFFFF"/>
                </a:solidFill>
                <a:latin typeface="微软雅黑" panose="020b0503020204020204" charset="-122"/>
                <a:ea typeface="微软雅黑" panose="020b0503020204020204" charset="-122"/>
              </a:rPr>
              <a:t> </a:t>
            </a:r>
            <a:r>
              <a:rPr lang="zh-CN" altLang="en-US">
                <a:solidFill>
                  <a:srgbClr val="FFFFFF"/>
                </a:solidFill>
                <a:latin typeface="微软雅黑" panose="020b0503020204020204" charset="-122"/>
                <a:ea typeface="微软雅黑" panose="020b0503020204020204" charset="-122"/>
              </a:rPr>
              <a:t>财产税法</a:t>
            </a:r>
            <a:endParaRPr lang="zh-CN" altLang="en-US">
              <a:solidFill>
                <a:srgbClr val="FFFFFF"/>
              </a:solidFill>
              <a:latin typeface="微软雅黑" panose="020b0503020204020204" charset="-122"/>
              <a:ea typeface="微软雅黑" panose="020b0503020204020204" charset="-122"/>
            </a:endParaRPr>
          </a:p>
        </p:txBody>
      </p:sp>
      <p:sp>
        <p:nvSpPr>
          <p:cNvPr id="72" name="MH_Other_12"/>
          <p:cNvSpPr/>
          <p:nvPr>
            <p:custDataLst>
              <p:tags r:id="rId23"/>
            </p:custDataLst>
          </p:nvPr>
        </p:nvSpPr>
        <p:spPr>
          <a:xfrm rot="10800000">
            <a:off x="2055690" y="3592924"/>
            <a:ext cx="203597" cy="171450"/>
          </a:xfrm>
          <a:prstGeom prst="homePlate">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350">
              <a:solidFill>
                <a:srgbClr val="FFFFFF"/>
              </a:solidFill>
            </a:endParaRPr>
          </a:p>
        </p:txBody>
      </p:sp>
      <p:sp>
        <p:nvSpPr>
          <p:cNvPr id="73" name="MH_Text_4"/>
          <p:cNvSpPr/>
          <p:nvPr>
            <p:custDataLst>
              <p:tags r:id="rId24"/>
            </p:custDataLst>
          </p:nvPr>
        </p:nvSpPr>
        <p:spPr>
          <a:xfrm>
            <a:off x="2516552" y="3613760"/>
            <a:ext cx="5962112" cy="301228"/>
          </a:xfrm>
          <a:prstGeom prst="rect">
            <a:avLst/>
          </a:prstGeom>
        </p:spPr>
        <p:txBody>
          <a:bodyPr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defRPr/>
            </a:pPr>
            <a:r>
              <a:rPr lang="zh-CN" altLang="en-US">
                <a:solidFill>
                  <a:srgbClr val="D96709"/>
                </a:solidFill>
                <a:latin typeface="微软雅黑 Light" panose="020b0502040204020203" pitchFamily="34" charset="-122"/>
                <a:ea typeface="微软雅黑 Light" panose="020b0502040204020203" pitchFamily="34" charset="-122"/>
                <a:cs typeface="Tahoma" panose="020b0604030504040204" pitchFamily="34" charset="0"/>
              </a:rPr>
              <a:t>财产价值</a:t>
            </a:r>
            <a:r>
              <a:rPr lang="zh-CN" altLang="en-US">
                <a:latin typeface="微软雅黑 Light" panose="020b0502040204020203" pitchFamily="34" charset="-122"/>
                <a:ea typeface="微软雅黑 Light" panose="020b0502040204020203" pitchFamily="34" charset="-122"/>
                <a:cs typeface="Tahoma" panose="020b0604030504040204" pitchFamily="34" charset="0"/>
              </a:rPr>
              <a:t>或</a:t>
            </a:r>
            <a:r>
              <a:rPr lang="zh-CN" altLang="en-US">
                <a:solidFill>
                  <a:srgbClr val="D96709"/>
                </a:solidFill>
                <a:latin typeface="微软雅黑 Light" panose="020b0502040204020203" pitchFamily="34" charset="-122"/>
                <a:ea typeface="微软雅黑 Light" panose="020b0502040204020203" pitchFamily="34" charset="-122"/>
                <a:cs typeface="Tahoma" panose="020b0604030504040204" pitchFamily="34" charset="0"/>
              </a:rPr>
              <a:t>数量</a:t>
            </a:r>
            <a:r>
              <a:rPr lang="zh-CN" altLang="en-US">
                <a:latin typeface="微软雅黑 Light" panose="020b0502040204020203" pitchFamily="34" charset="-122"/>
                <a:ea typeface="微软雅黑 Light" panose="020b0502040204020203" pitchFamily="34" charset="-122"/>
                <a:cs typeface="Tahoma" panose="020b0604030504040204" pitchFamily="34" charset="0"/>
              </a:rPr>
              <a:t>征税；房产税、车船税、遗产税、契税等</a:t>
            </a:r>
            <a:endParaRPr lang="zh-CN" altLang="en-US">
              <a:latin typeface="微软雅黑 Light" panose="020b0502040204020203" pitchFamily="34" charset="-122"/>
              <a:ea typeface="微软雅黑 Light" panose="020b0502040204020203" pitchFamily="34" charset="-122"/>
            </a:endParaRPr>
          </a:p>
        </p:txBody>
      </p:sp>
      <p:sp>
        <p:nvSpPr>
          <p:cNvPr id="74" name="MH_Other_13"/>
          <p:cNvSpPr/>
          <p:nvPr>
            <p:custDataLst>
              <p:tags r:id="rId25"/>
            </p:custDataLst>
          </p:nvPr>
        </p:nvSpPr>
        <p:spPr>
          <a:xfrm rot="240000">
            <a:off x="2202643" y="4441841"/>
            <a:ext cx="439340" cy="130969"/>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350">
              <a:solidFill>
                <a:srgbClr val="FFFFFF"/>
              </a:solidFill>
            </a:endParaRPr>
          </a:p>
        </p:txBody>
      </p:sp>
      <p:sp>
        <p:nvSpPr>
          <p:cNvPr id="75" name="MH_Other_14"/>
          <p:cNvSpPr/>
          <p:nvPr>
            <p:custDataLst>
              <p:tags r:id="rId26"/>
            </p:custDataLst>
          </p:nvPr>
        </p:nvSpPr>
        <p:spPr>
          <a:xfrm rot="21360000">
            <a:off x="904356" y="4441841"/>
            <a:ext cx="439341" cy="130969"/>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350">
              <a:solidFill>
                <a:srgbClr val="FFFFFF"/>
              </a:solidFill>
            </a:endParaRPr>
          </a:p>
        </p:txBody>
      </p:sp>
      <p:sp>
        <p:nvSpPr>
          <p:cNvPr id="76" name="MH_SubTitle_5"/>
          <p:cNvSpPr/>
          <p:nvPr>
            <p:custDataLst>
              <p:tags r:id="rId27"/>
            </p:custDataLst>
          </p:nvPr>
        </p:nvSpPr>
        <p:spPr>
          <a:xfrm>
            <a:off x="899592" y="4265628"/>
            <a:ext cx="1746423" cy="29289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en-US" altLang="zh-CN">
                <a:solidFill>
                  <a:srgbClr val="FFFFFF"/>
                </a:solidFill>
                <a:latin typeface="微软雅黑" panose="020b0503020204020204" charset="-122"/>
                <a:ea typeface="微软雅黑" panose="020b0503020204020204" charset="-122"/>
              </a:rPr>
              <a:t> </a:t>
            </a:r>
            <a:r>
              <a:rPr lang="zh-CN" altLang="en-US">
                <a:solidFill>
                  <a:srgbClr val="FFFFFF"/>
                </a:solidFill>
                <a:latin typeface="微软雅黑" panose="020b0503020204020204" charset="-122"/>
                <a:ea typeface="微软雅黑" panose="020b0503020204020204" charset="-122"/>
              </a:rPr>
              <a:t>行为目的税法</a:t>
            </a:r>
            <a:endParaRPr lang="zh-CN" altLang="en-US">
              <a:solidFill>
                <a:srgbClr val="FFFFFF"/>
              </a:solidFill>
              <a:latin typeface="微软雅黑" panose="020b0503020204020204" charset="-122"/>
              <a:ea typeface="微软雅黑" panose="020b0503020204020204" charset="-122"/>
            </a:endParaRPr>
          </a:p>
        </p:txBody>
      </p:sp>
      <p:sp>
        <p:nvSpPr>
          <p:cNvPr id="77" name="MH_Other_15"/>
          <p:cNvSpPr/>
          <p:nvPr>
            <p:custDataLst>
              <p:tags r:id="rId28"/>
            </p:custDataLst>
          </p:nvPr>
        </p:nvSpPr>
        <p:spPr>
          <a:xfrm rot="10800000">
            <a:off x="2502001" y="4250149"/>
            <a:ext cx="203597" cy="171450"/>
          </a:xfrm>
          <a:prstGeom prst="homePlate">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350">
              <a:solidFill>
                <a:srgbClr val="FFFFFF"/>
              </a:solidFill>
            </a:endParaRPr>
          </a:p>
        </p:txBody>
      </p:sp>
      <p:sp>
        <p:nvSpPr>
          <p:cNvPr id="78" name="MH_Text_5"/>
          <p:cNvSpPr/>
          <p:nvPr>
            <p:custDataLst>
              <p:tags r:id="rId29"/>
            </p:custDataLst>
          </p:nvPr>
        </p:nvSpPr>
        <p:spPr>
          <a:xfrm>
            <a:off x="3006056" y="4270985"/>
            <a:ext cx="5530064" cy="301228"/>
          </a:xfrm>
          <a:prstGeom prst="rect">
            <a:avLst/>
          </a:prstGeom>
        </p:spPr>
        <p:txBody>
          <a:bodyPr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defRPr/>
            </a:pPr>
            <a:r>
              <a:rPr lang="zh-CN" altLang="en-US">
                <a:latin typeface="微软雅黑 Light" panose="020b0502040204020203" pitchFamily="34" charset="-122"/>
                <a:ea typeface="微软雅黑 Light" panose="020b0502040204020203" pitchFamily="34" charset="-122"/>
                <a:cs typeface="Tahoma" panose="020b0604030504040204" pitchFamily="34" charset="0"/>
              </a:rPr>
              <a:t>某些</a:t>
            </a:r>
            <a:r>
              <a:rPr lang="zh-CN" altLang="en-US">
                <a:solidFill>
                  <a:srgbClr val="D96709"/>
                </a:solidFill>
                <a:latin typeface="微软雅黑 Light" panose="020b0502040204020203" pitchFamily="34" charset="-122"/>
                <a:ea typeface="微软雅黑 Light" panose="020b0502040204020203" pitchFamily="34" charset="-122"/>
                <a:cs typeface="Tahoma" panose="020b0604030504040204" pitchFamily="34" charset="0"/>
              </a:rPr>
              <a:t>特定行为</a:t>
            </a:r>
            <a:r>
              <a:rPr lang="zh-CN" altLang="en-US">
                <a:latin typeface="微软雅黑 Light" panose="020b0502040204020203" pitchFamily="34" charset="-122"/>
                <a:ea typeface="微软雅黑 Light" panose="020b0502040204020203" pitchFamily="34" charset="-122"/>
                <a:cs typeface="Tahoma" panose="020b0604030504040204" pitchFamily="34" charset="0"/>
              </a:rPr>
              <a:t>及为实现国家</a:t>
            </a:r>
            <a:r>
              <a:rPr lang="zh-CN" altLang="en-US">
                <a:solidFill>
                  <a:srgbClr val="D96709"/>
                </a:solidFill>
                <a:latin typeface="微软雅黑 Light" panose="020b0502040204020203" pitchFamily="34" charset="-122"/>
                <a:ea typeface="微软雅黑 Light" panose="020b0502040204020203" pitchFamily="34" charset="-122"/>
                <a:cs typeface="Tahoma" panose="020b0604030504040204" pitchFamily="34" charset="0"/>
              </a:rPr>
              <a:t>特定政策</a:t>
            </a:r>
            <a:r>
              <a:rPr lang="zh-CN" altLang="en-US">
                <a:latin typeface="微软雅黑 Light" panose="020b0502040204020203" pitchFamily="34" charset="-122"/>
                <a:ea typeface="微软雅黑 Light" panose="020b0502040204020203" pitchFamily="34" charset="-122"/>
                <a:cs typeface="Tahoma" panose="020b0604030504040204" pitchFamily="34" charset="0"/>
              </a:rPr>
              <a:t>征税；印花税等</a:t>
            </a:r>
            <a:endParaRPr lang="zh-CN" altLang="en-US">
              <a:latin typeface="微软雅黑 Light" panose="020b0502040204020203" pitchFamily="34" charset="-122"/>
              <a:ea typeface="微软雅黑 Light" panose="020b0502040204020203" pitchFamily="34" charset="-122"/>
            </a:endParaRPr>
          </a:p>
        </p:txBody>
      </p:sp>
      <p:sp>
        <p:nvSpPr>
          <p:cNvPr id="2" name="对话气泡: 圆角矩形 1"/>
          <p:cNvSpPr/>
          <p:nvPr/>
        </p:nvSpPr>
        <p:spPr>
          <a:xfrm>
            <a:off x="4572000" y="1228285"/>
            <a:ext cx="2520280" cy="301228"/>
          </a:xfrm>
          <a:prstGeom prst="wedgeRoundRectCallout">
            <a:avLst>
              <a:gd name="adj1" fmla="val -38126"/>
              <a:gd name="adj2" fmla="val 83197"/>
              <a:gd name="adj3" fmla="val 16667"/>
            </a:avLst>
          </a:prstGeom>
          <a:noFill/>
          <a:ln w="19050">
            <a:solidFill>
              <a:srgbClr val="4F81B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dist"/>
            <a:r>
              <a:rPr lang="zh-CN" altLang="en-US">
                <a:solidFill>
                  <a:schemeClr val="tx1">
                    <a:lumMod val="65000"/>
                    <a:lumOff val="35000"/>
                  </a:schemeClr>
                </a:solidFill>
                <a:latin typeface="微软雅黑" panose="020b0503020204020204" charset="-122"/>
                <a:ea typeface="微软雅黑" panose="020b0503020204020204" charset="-122"/>
              </a:rPr>
              <a:t>发展中国家、刚性税收</a:t>
            </a:r>
            <a:endParaRPr lang="zh-CN" altLang="en-US">
              <a:solidFill>
                <a:schemeClr val="tx1">
                  <a:lumMod val="65000"/>
                  <a:lumOff val="35000"/>
                </a:schemeClr>
              </a:solidFill>
              <a:latin typeface="微软雅黑" panose="020b0503020204020204" charset="-122"/>
              <a:ea typeface="微软雅黑" panose="020b0503020204020204" charset="-122"/>
            </a:endParaRPr>
          </a:p>
        </p:txBody>
      </p:sp>
      <p:sp>
        <p:nvSpPr>
          <p:cNvPr id="79" name="对话气泡: 圆角矩形 78"/>
          <p:cNvSpPr/>
          <p:nvPr/>
        </p:nvSpPr>
        <p:spPr>
          <a:xfrm>
            <a:off x="2646014" y="1976964"/>
            <a:ext cx="2790082" cy="301228"/>
          </a:xfrm>
          <a:prstGeom prst="wedgeRoundRectCallout">
            <a:avLst>
              <a:gd name="adj1" fmla="val -58014"/>
              <a:gd name="adj2" fmla="val 47220"/>
              <a:gd name="adj3" fmla="val 16667"/>
            </a:avLst>
          </a:prstGeom>
          <a:noFill/>
          <a:ln w="19050">
            <a:solidFill>
              <a:srgbClr val="4F81B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solidFill>
                  <a:schemeClr val="tx1">
                    <a:lumMod val="65000"/>
                    <a:lumOff val="35000"/>
                  </a:schemeClr>
                </a:solidFill>
                <a:latin typeface="微软雅黑" panose="020b0503020204020204" charset="-122"/>
                <a:ea typeface="微软雅黑" panose="020b0503020204020204" charset="-122"/>
              </a:rPr>
              <a:t>发达国家、调节收入水平</a:t>
            </a:r>
            <a:endParaRPr lang="zh-CN" altLang="en-US">
              <a:solidFill>
                <a:schemeClr val="tx1">
                  <a:lumMod val="65000"/>
                  <a:lumOff val="35000"/>
                </a:schemeClr>
              </a:solidFill>
              <a:latin typeface="微软雅黑" panose="020b0503020204020204" charset="-122"/>
              <a:ea typeface="微软雅黑" panose="020b0503020204020204" charset="-122"/>
            </a:endParaRPr>
          </a:p>
        </p:txBody>
      </p:sp>
      <p:sp>
        <p:nvSpPr>
          <p:cNvPr id="44"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第二节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税法基础</a:t>
            </a:r>
            <a:endParaRPr lang="zh-CN" altLang="en-US" b="1">
              <a:solidFill>
                <a:schemeClr val="bg1"/>
              </a:solidFill>
              <a:latin typeface="微软雅黑" panose="020b0503020204020204" charset="-122"/>
              <a:ea typeface="微软雅黑" panose="020b0503020204020204" charset="-122"/>
              <a:cs typeface="+mn-ea"/>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14">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pic>
        <p:nvPicPr>
          <p:cNvPr id="13" name="Picture 2" descr="F:\360云盘\漂亮羽箭.png"/>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tretch>
            <a:fillRect/>
          </a:stretch>
        </p:blipFill>
        <p:spPr bwMode="auto">
          <a:xfrm>
            <a:off x="801507" y="1048965"/>
            <a:ext cx="20836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1" name="组合 14"/>
          <p:cNvGrpSpPr/>
          <p:nvPr/>
        </p:nvGrpSpPr>
        <p:grpSpPr>
          <a:xfrm>
            <a:off x="7365761" y="-20242"/>
            <a:ext cx="1382330" cy="1225360"/>
            <a:chOff x="7824144" y="133503"/>
            <a:chExt cx="2160180" cy="2378039"/>
          </a:xfrm>
          <a:solidFill>
            <a:srgbClr val="4F81B8"/>
          </a:solidFill>
        </p:grpSpPr>
        <p:sp>
          <p:nvSpPr>
            <p:cNvPr id="22"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6"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7"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39" name="矩形 38"/>
          <p:cNvSpPr/>
          <p:nvPr/>
        </p:nvSpPr>
        <p:spPr>
          <a:xfrm>
            <a:off x="968896" y="944748"/>
            <a:ext cx="3216263" cy="377024"/>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a typeface="微软雅黑" panose="020b0503020204020204" charset="-122"/>
                <a:cs typeface="+mn-ea"/>
                <a:sym typeface="+mn-lt"/>
              </a:rPr>
              <a:t>（三）按税法其他标准分类</a:t>
            </a:r>
            <a:endParaRPr lang="zh-CN" altLang="en-US" sz="2000" b="1">
              <a:ea typeface="微软雅黑" panose="020b0503020204020204" charset="-122"/>
              <a:cs typeface="+mn-ea"/>
              <a:sym typeface="+mn-lt"/>
            </a:endParaRPr>
          </a:p>
        </p:txBody>
      </p:sp>
      <p:sp>
        <p:nvSpPr>
          <p:cNvPr id="40" name="矩形 39"/>
          <p:cNvSpPr/>
          <p:nvPr/>
        </p:nvSpPr>
        <p:spPr>
          <a:xfrm>
            <a:off x="699825" y="497309"/>
            <a:ext cx="2292933"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二、税法的分类</a:t>
            </a:r>
            <a:endParaRPr lang="zh-CN" altLang="en-US" sz="2400" b="1">
              <a:ea typeface="微软雅黑" panose="020b0503020204020204" charset="-122"/>
              <a:cs typeface="+mn-ea"/>
              <a:sym typeface="+mn-lt"/>
            </a:endParaRPr>
          </a:p>
        </p:txBody>
      </p:sp>
      <p:sp>
        <p:nvSpPr>
          <p:cNvPr id="44" name="MH_Other_1"/>
          <p:cNvSpPr/>
          <p:nvPr>
            <p:custDataLst>
              <p:tags r:id="rId5"/>
            </p:custDataLst>
          </p:nvPr>
        </p:nvSpPr>
        <p:spPr>
          <a:xfrm>
            <a:off x="4281488" y="2128418"/>
            <a:ext cx="581025" cy="1994297"/>
          </a:xfrm>
          <a:custGeom>
            <a:gdLst>
              <a:gd name="connsiteX0" fmla="*/ 286341 w 572682"/>
              <a:gd name="connsiteY0" fmla="*/ 0 h 1963148"/>
              <a:gd name="connsiteX1" fmla="*/ 572682 w 572682"/>
              <a:gd name="connsiteY1" fmla="*/ 286341 h 1963148"/>
              <a:gd name="connsiteX2" fmla="*/ 488815 w 572682"/>
              <a:gd name="connsiteY2" fmla="*/ 488815 h 1963148"/>
              <a:gd name="connsiteX3" fmla="*/ 452012 w 572682"/>
              <a:gd name="connsiteY3" fmla="*/ 513628 h 1963148"/>
              <a:gd name="connsiteX4" fmla="*/ 452012 w 572682"/>
              <a:gd name="connsiteY4" fmla="*/ 1449520 h 1963148"/>
              <a:gd name="connsiteX5" fmla="*/ 488815 w 572682"/>
              <a:gd name="connsiteY5" fmla="*/ 1474333 h 1963148"/>
              <a:gd name="connsiteX6" fmla="*/ 572682 w 572682"/>
              <a:gd name="connsiteY6" fmla="*/ 1676807 h 1963148"/>
              <a:gd name="connsiteX7" fmla="*/ 286341 w 572682"/>
              <a:gd name="connsiteY7" fmla="*/ 1963148 h 1963148"/>
              <a:gd name="connsiteX8" fmla="*/ 0 w 572682"/>
              <a:gd name="connsiteY8" fmla="*/ 1676807 h 1963148"/>
              <a:gd name="connsiteX9" fmla="*/ 83868 w 572682"/>
              <a:gd name="connsiteY9" fmla="*/ 1474333 h 1963148"/>
              <a:gd name="connsiteX10" fmla="*/ 120669 w 572682"/>
              <a:gd name="connsiteY10" fmla="*/ 1449521 h 1963148"/>
              <a:gd name="connsiteX11" fmla="*/ 120669 w 572682"/>
              <a:gd name="connsiteY11" fmla="*/ 513627 h 1963148"/>
              <a:gd name="connsiteX12" fmla="*/ 83868 w 572682"/>
              <a:gd name="connsiteY12" fmla="*/ 488815 h 1963148"/>
              <a:gd name="connsiteX13" fmla="*/ 0 w 572682"/>
              <a:gd name="connsiteY13" fmla="*/ 286341 h 1963148"/>
              <a:gd name="connsiteX14" fmla="*/ 286341 w 572682"/>
              <a:gd name="connsiteY14" fmla="*/ 0 h 196314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2682" h="1963147">
                <a:moveTo>
                  <a:pt x="286341" y="0"/>
                </a:moveTo>
                <a:cubicBezTo>
                  <a:pt x="444483" y="0"/>
                  <a:pt x="572682" y="128199"/>
                  <a:pt x="572682" y="286341"/>
                </a:cubicBezTo>
                <a:cubicBezTo>
                  <a:pt x="572682" y="365412"/>
                  <a:pt x="540632" y="436997"/>
                  <a:pt x="488815" y="488815"/>
                </a:cubicBezTo>
                <a:lnTo>
                  <a:pt x="452012" y="513628"/>
                </a:lnTo>
                <a:lnTo>
                  <a:pt x="452012" y="1449520"/>
                </a:lnTo>
                <a:lnTo>
                  <a:pt x="488815" y="1474333"/>
                </a:lnTo>
                <a:cubicBezTo>
                  <a:pt x="540632" y="1526151"/>
                  <a:pt x="572682" y="1597736"/>
                  <a:pt x="572682" y="1676807"/>
                </a:cubicBezTo>
                <a:cubicBezTo>
                  <a:pt x="572682" y="1834949"/>
                  <a:pt x="444483" y="1963148"/>
                  <a:pt x="286341" y="1963148"/>
                </a:cubicBezTo>
                <a:cubicBezTo>
                  <a:pt x="128199" y="1963148"/>
                  <a:pt x="0" y="1834949"/>
                  <a:pt x="0" y="1676807"/>
                </a:cubicBezTo>
                <a:cubicBezTo>
                  <a:pt x="0" y="1597736"/>
                  <a:pt x="32050" y="1526151"/>
                  <a:pt x="83868" y="1474333"/>
                </a:cubicBezTo>
                <a:lnTo>
                  <a:pt x="120669" y="1449521"/>
                </a:lnTo>
                <a:lnTo>
                  <a:pt x="120669" y="513627"/>
                </a:lnTo>
                <a:lnTo>
                  <a:pt x="83868" y="488815"/>
                </a:lnTo>
                <a:cubicBezTo>
                  <a:pt x="32050" y="436997"/>
                  <a:pt x="0" y="365412"/>
                  <a:pt x="0" y="286341"/>
                </a:cubicBezTo>
                <a:cubicBezTo>
                  <a:pt x="0" y="128199"/>
                  <a:pt x="128199" y="0"/>
                  <a:pt x="286341" y="0"/>
                </a:cubicBezTo>
                <a:close/>
              </a:path>
            </a:pathLst>
          </a:custGeom>
          <a:gradFill flip="none" rotWithShape="1">
            <a:gsLst>
              <a:gs pos="0">
                <a:srgbClr val="4F81B8">
                  <a:tint val="66000"/>
                  <a:satMod val="160000"/>
                  <a:shade val="30000"/>
                  <a:satMod val="115000"/>
                </a:srgbClr>
              </a:gs>
              <a:gs pos="50000">
                <a:srgbClr val="4F81B8">
                  <a:tint val="66000"/>
                  <a:satMod val="160000"/>
                  <a:shade val="67500"/>
                  <a:satMod val="115000"/>
                </a:srgbClr>
              </a:gs>
              <a:gs pos="100000">
                <a:srgbClr val="4F81B8">
                  <a:tint val="66000"/>
                  <a:satMod val="160000"/>
                  <a:shade val="100000"/>
                  <a:satMod val="115000"/>
                </a:srgbClr>
              </a:gs>
            </a:gsLst>
            <a:path path="circle">
              <a:fillToRect l="100000" b="100000"/>
            </a:path>
            <a:tileRect t="-100000" r="-100000"/>
          </a:gra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015"/>
          </a:p>
        </p:txBody>
      </p:sp>
      <p:sp>
        <p:nvSpPr>
          <p:cNvPr id="47" name="MH_Other_2"/>
          <p:cNvSpPr/>
          <p:nvPr>
            <p:custDataLst>
              <p:tags r:id="rId6"/>
            </p:custDataLst>
          </p:nvPr>
        </p:nvSpPr>
        <p:spPr>
          <a:xfrm>
            <a:off x="4381945" y="2228859"/>
            <a:ext cx="380111" cy="380111"/>
          </a:xfrm>
          <a:prstGeom prst="ellipse">
            <a:avLst/>
          </a:prstGeom>
          <a:solidFill>
            <a:srgbClr val="FFFFFF"/>
          </a:solidFill>
          <a:ln>
            <a:noFill/>
          </a:ln>
          <a:effectLst>
            <a:innerShdw blurRad="63500" dist="254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015"/>
          </a:p>
        </p:txBody>
      </p:sp>
      <p:sp>
        <p:nvSpPr>
          <p:cNvPr id="48" name="MH_SubTitle_2"/>
          <p:cNvSpPr>
            <a:spLocks noChangeArrowheads="1"/>
          </p:cNvSpPr>
          <p:nvPr>
            <p:custDataLst>
              <p:tags r:id="rId7"/>
            </p:custDataLst>
          </p:nvPr>
        </p:nvSpPr>
        <p:spPr bwMode="auto">
          <a:xfrm>
            <a:off x="5148064" y="1815581"/>
            <a:ext cx="2584847" cy="375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eaLnBrk="1" hangingPunct="1"/>
            <a:r>
              <a:rPr lang="zh-CN" altLang="en-US" b="1">
                <a:solidFill>
                  <a:schemeClr val="tx1">
                    <a:lumMod val="85000"/>
                    <a:lumOff val="15000"/>
                  </a:schemeClr>
                </a:solidFill>
                <a:latin typeface="微软雅黑" panose="020b0503020204020204" charset="-122"/>
                <a:ea typeface="微软雅黑" panose="020b0503020204020204" charset="-122"/>
              </a:rPr>
              <a:t>税收收入</a:t>
            </a:r>
            <a:r>
              <a:rPr lang="zh-CN" altLang="en-US" b="1">
                <a:solidFill>
                  <a:srgbClr val="D96709"/>
                </a:solidFill>
                <a:latin typeface="微软雅黑" panose="020b0503020204020204" charset="-122"/>
                <a:ea typeface="微软雅黑" panose="020b0503020204020204" charset="-122"/>
              </a:rPr>
              <a:t>归属和征管权限</a:t>
            </a:r>
            <a:r>
              <a:rPr lang="zh-CN" altLang="en-US" b="1">
                <a:solidFill>
                  <a:schemeClr val="tx1">
                    <a:lumMod val="85000"/>
                    <a:lumOff val="15000"/>
                  </a:schemeClr>
                </a:solidFill>
                <a:latin typeface="微软雅黑" panose="020b0503020204020204" charset="-122"/>
                <a:ea typeface="微软雅黑" panose="020b0503020204020204" charset="-122"/>
              </a:rPr>
              <a:t>不同</a:t>
            </a:r>
            <a:endParaRPr lang="en-US" altLang="zh-CN" b="1">
              <a:solidFill>
                <a:schemeClr val="tx1">
                  <a:lumMod val="85000"/>
                  <a:lumOff val="15000"/>
                </a:schemeClr>
              </a:solidFill>
              <a:latin typeface="微软雅黑" panose="020b0503020204020204" charset="-122"/>
              <a:ea typeface="微软雅黑" panose="020b0503020204020204" charset="-122"/>
            </a:endParaRPr>
          </a:p>
        </p:txBody>
      </p:sp>
      <p:sp>
        <p:nvSpPr>
          <p:cNvPr id="49" name="MH_Text_2"/>
          <p:cNvSpPr/>
          <p:nvPr>
            <p:custDataLst>
              <p:tags r:id="rId8"/>
            </p:custDataLst>
          </p:nvPr>
        </p:nvSpPr>
        <p:spPr>
          <a:xfrm>
            <a:off x="5203832" y="2175621"/>
            <a:ext cx="3112584" cy="1595438"/>
          </a:xfrm>
          <a:prstGeom prst="rect">
            <a:avLst/>
          </a:prstGeom>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buFont typeface="Wingdings" panose="05000000000000000000" pitchFamily="2" charset="2"/>
              <a:buChar char="u"/>
              <a:defRPr/>
            </a:pPr>
            <a:r>
              <a:rPr lang="zh-CN" altLang="en-US" b="1">
                <a:solidFill>
                  <a:srgbClr val="4F81B8"/>
                </a:solidFill>
                <a:latin typeface="微软雅黑 Light" panose="020b0502040204020203" pitchFamily="34" charset="-122"/>
                <a:ea typeface="微软雅黑 Light" panose="020b0502040204020203" pitchFamily="34" charset="-122"/>
              </a:rPr>
              <a:t>中央</a:t>
            </a:r>
            <a:r>
              <a:rPr lang="zh-CN" altLang="en-US">
                <a:solidFill>
                  <a:schemeClr val="tx1">
                    <a:lumMod val="75000"/>
                    <a:lumOff val="25000"/>
                  </a:schemeClr>
                </a:solidFill>
                <a:latin typeface="微软雅黑 Light" panose="020b0502040204020203" pitchFamily="34" charset="-122"/>
                <a:ea typeface="微软雅黑 Light" panose="020b0502040204020203" pitchFamily="34" charset="-122"/>
              </a:rPr>
              <a:t>（国家、联邦）税法</a:t>
            </a:r>
            <a:endParaRPr lang="en-US" altLang="zh-CN">
              <a:solidFill>
                <a:schemeClr val="tx1">
                  <a:lumMod val="75000"/>
                  <a:lumOff val="25000"/>
                </a:schemeClr>
              </a:solidFill>
              <a:latin typeface="微软雅黑 Light" panose="020b0502040204020203" pitchFamily="34" charset="-122"/>
              <a:ea typeface="微软雅黑 Light" panose="020b0502040204020203" pitchFamily="34" charset="-122"/>
            </a:endParaRPr>
          </a:p>
          <a:p>
            <a:pPr>
              <a:lnSpc>
                <a:spcPct val="150000"/>
              </a:lnSpc>
              <a:defRPr/>
            </a:pPr>
            <a:r>
              <a:rPr lang="zh-CN" altLang="en-US">
                <a:solidFill>
                  <a:schemeClr val="tx1">
                    <a:lumMod val="75000"/>
                    <a:lumOff val="25000"/>
                  </a:schemeClr>
                </a:solidFill>
                <a:latin typeface="微软雅黑 Light" panose="020b0502040204020203" pitchFamily="34" charset="-122"/>
                <a:ea typeface="微软雅黑 Light" panose="020b0502040204020203" pitchFamily="34" charset="-122"/>
              </a:rPr>
              <a:t>    国家制定</a:t>
            </a:r>
            <a:endParaRPr lang="en-US" altLang="zh-CN">
              <a:solidFill>
                <a:schemeClr val="tx1">
                  <a:lumMod val="75000"/>
                  <a:lumOff val="25000"/>
                </a:schemeClr>
              </a:solidFill>
              <a:latin typeface="微软雅黑 Light" panose="020b0502040204020203" pitchFamily="34" charset="-122"/>
              <a:ea typeface="微软雅黑 Light" panose="020b0502040204020203" pitchFamily="34" charset="-122"/>
            </a:endParaRPr>
          </a:p>
          <a:p>
            <a:pPr marL="285750" indent="-285750">
              <a:lnSpc>
                <a:spcPct val="150000"/>
              </a:lnSpc>
              <a:buFont typeface="Wingdings" panose="05000000000000000000" pitchFamily="2" charset="2"/>
              <a:buChar char="u"/>
              <a:defRPr/>
            </a:pPr>
            <a:r>
              <a:rPr lang="zh-CN" altLang="en-US" b="1">
                <a:solidFill>
                  <a:srgbClr val="4F81B8"/>
                </a:solidFill>
                <a:latin typeface="微软雅黑 Light" panose="020b0502040204020203" pitchFamily="34" charset="-122"/>
                <a:ea typeface="微软雅黑 Light" panose="020b0502040204020203" pitchFamily="34" charset="-122"/>
              </a:rPr>
              <a:t>地方</a:t>
            </a:r>
            <a:r>
              <a:rPr lang="zh-CN" altLang="en-US">
                <a:solidFill>
                  <a:schemeClr val="tx1">
                    <a:lumMod val="75000"/>
                    <a:lumOff val="25000"/>
                  </a:schemeClr>
                </a:solidFill>
                <a:latin typeface="微软雅黑 Light" panose="020b0502040204020203" pitchFamily="34" charset="-122"/>
                <a:ea typeface="微软雅黑 Light" panose="020b0502040204020203" pitchFamily="34" charset="-122"/>
              </a:rPr>
              <a:t>税法</a:t>
            </a:r>
            <a:endParaRPr lang="en-US" altLang="zh-CN">
              <a:solidFill>
                <a:schemeClr val="tx1">
                  <a:lumMod val="75000"/>
                  <a:lumOff val="25000"/>
                </a:schemeClr>
              </a:solidFill>
              <a:latin typeface="微软雅黑 Light" panose="020b0502040204020203" pitchFamily="34" charset="-122"/>
              <a:ea typeface="微软雅黑 Light" panose="020b0502040204020203" pitchFamily="34" charset="-122"/>
            </a:endParaRPr>
          </a:p>
          <a:p>
            <a:pPr>
              <a:lnSpc>
                <a:spcPct val="150000"/>
              </a:lnSpc>
              <a:defRPr/>
            </a:pPr>
            <a:r>
              <a:rPr lang="en-US" altLang="zh-CN">
                <a:solidFill>
                  <a:schemeClr val="tx1">
                    <a:lumMod val="75000"/>
                    <a:lumOff val="25000"/>
                  </a:schemeClr>
                </a:solidFill>
                <a:latin typeface="微软雅黑 Light" panose="020b0502040204020203" pitchFamily="34" charset="-122"/>
                <a:ea typeface="微软雅黑 Light" panose="020b0502040204020203" pitchFamily="34" charset="-122"/>
              </a:rPr>
              <a:t>    </a:t>
            </a:r>
            <a:r>
              <a:rPr lang="zh-CN" altLang="en-US">
                <a:solidFill>
                  <a:schemeClr val="tx1">
                    <a:lumMod val="75000"/>
                    <a:lumOff val="25000"/>
                  </a:schemeClr>
                </a:solidFill>
                <a:latin typeface="微软雅黑 Light" panose="020b0502040204020203" pitchFamily="34" charset="-122"/>
                <a:ea typeface="微软雅黑 Light" panose="020b0502040204020203" pitchFamily="34" charset="-122"/>
              </a:rPr>
              <a:t>各级地方政府制定</a:t>
            </a:r>
            <a:endParaRPr lang="en-US" altLang="zh-CN">
              <a:solidFill>
                <a:schemeClr val="tx1">
                  <a:lumMod val="75000"/>
                  <a:lumOff val="25000"/>
                </a:schemeClr>
              </a:solidFill>
              <a:latin typeface="微软雅黑 Light" panose="020b0502040204020203" pitchFamily="34" charset="-122"/>
              <a:ea typeface="微软雅黑 Light" panose="020b0502040204020203" pitchFamily="34" charset="-122"/>
            </a:endParaRPr>
          </a:p>
          <a:p>
            <a:pPr>
              <a:lnSpc>
                <a:spcPct val="150000"/>
              </a:lnSpc>
              <a:defRPr/>
            </a:pPr>
            <a:endParaRPr lang="en-US" altLang="zh-CN">
              <a:solidFill>
                <a:schemeClr val="tx1">
                  <a:lumMod val="75000"/>
                  <a:lumOff val="25000"/>
                </a:schemeClr>
              </a:solidFill>
              <a:latin typeface="微软雅黑 Light" panose="020b0502040204020203" pitchFamily="34" charset="-122"/>
              <a:ea typeface="微软雅黑 Light" panose="020b0502040204020203" pitchFamily="34" charset="-122"/>
            </a:endParaRPr>
          </a:p>
        </p:txBody>
      </p:sp>
      <p:sp>
        <p:nvSpPr>
          <p:cNvPr id="50" name="MH_Other_3"/>
          <p:cNvSpPr/>
          <p:nvPr>
            <p:custDataLst>
              <p:tags r:id="rId9"/>
            </p:custDataLst>
          </p:nvPr>
        </p:nvSpPr>
        <p:spPr>
          <a:xfrm>
            <a:off x="4381945" y="3641460"/>
            <a:ext cx="380111" cy="380111"/>
          </a:xfrm>
          <a:prstGeom prst="ellipse">
            <a:avLst/>
          </a:prstGeom>
          <a:solidFill>
            <a:srgbClr val="FFFFFF"/>
          </a:solidFill>
          <a:ln>
            <a:noFill/>
          </a:ln>
          <a:effectLst>
            <a:innerShdw blurRad="63500" dist="254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015"/>
          </a:p>
        </p:txBody>
      </p:sp>
      <p:sp>
        <p:nvSpPr>
          <p:cNvPr id="51" name="MH_Text_1"/>
          <p:cNvSpPr/>
          <p:nvPr>
            <p:custDataLst>
              <p:tags r:id="rId10"/>
            </p:custDataLst>
          </p:nvPr>
        </p:nvSpPr>
        <p:spPr>
          <a:xfrm>
            <a:off x="755576" y="1491630"/>
            <a:ext cx="3216263" cy="2449456"/>
          </a:xfrm>
          <a:prstGeom prst="rect">
            <a:avLst/>
          </a:prstGeom>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buFont typeface="Wingdings" panose="05000000000000000000" pitchFamily="2" charset="2"/>
              <a:buChar char="u"/>
            </a:pPr>
            <a:r>
              <a:rPr lang="zh-CN" altLang="en-US" b="1">
                <a:solidFill>
                  <a:srgbClr val="4F81B8"/>
                </a:solidFill>
                <a:latin typeface="微软雅黑 Light" panose="020b0502040204020203" pitchFamily="34" charset="-122"/>
                <a:ea typeface="微软雅黑 Light" panose="020b0502040204020203" pitchFamily="34" charset="-122"/>
              </a:rPr>
              <a:t>国内</a:t>
            </a:r>
            <a:r>
              <a:rPr lang="zh-CN" altLang="en-US">
                <a:solidFill>
                  <a:schemeClr val="tx1">
                    <a:lumMod val="75000"/>
                    <a:lumOff val="25000"/>
                  </a:schemeClr>
                </a:solidFill>
                <a:latin typeface="微软雅黑 Light" panose="020b0502040204020203" pitchFamily="34" charset="-122"/>
                <a:ea typeface="微软雅黑 Light" panose="020b0502040204020203" pitchFamily="34" charset="-122"/>
              </a:rPr>
              <a:t>税法</a:t>
            </a:r>
            <a:endParaRPr lang="en-US" altLang="zh-CN">
              <a:solidFill>
                <a:schemeClr val="tx1">
                  <a:lumMod val="75000"/>
                  <a:lumOff val="25000"/>
                </a:schemeClr>
              </a:solidFill>
              <a:latin typeface="微软雅黑 Light" panose="020b0502040204020203" pitchFamily="34" charset="-122"/>
              <a:ea typeface="微软雅黑 Light" panose="020b0502040204020203" pitchFamily="34" charset="-122"/>
            </a:endParaRPr>
          </a:p>
          <a:p>
            <a:pPr>
              <a:lnSpc>
                <a:spcPct val="150000"/>
              </a:lnSpc>
            </a:pPr>
            <a:r>
              <a:rPr lang="zh-CN" altLang="en-US">
                <a:solidFill>
                  <a:schemeClr val="tx1">
                    <a:lumMod val="75000"/>
                    <a:lumOff val="25000"/>
                  </a:schemeClr>
                </a:solidFill>
                <a:latin typeface="微软雅黑 Light" panose="020b0502040204020203" pitchFamily="34" charset="-122"/>
                <a:ea typeface="微软雅黑 Light" panose="020b0502040204020203" pitchFamily="34" charset="-122"/>
              </a:rPr>
              <a:t>    按照属人或属地一原则</a:t>
            </a:r>
            <a:endParaRPr lang="en-US" altLang="zh-CN">
              <a:solidFill>
                <a:schemeClr val="tx1">
                  <a:lumMod val="75000"/>
                  <a:lumOff val="25000"/>
                </a:schemeClr>
              </a:solidFill>
              <a:latin typeface="微软雅黑 Light" panose="020b0502040204020203" pitchFamily="34" charset="-122"/>
              <a:ea typeface="微软雅黑 Light" panose="020b0502040204020203" pitchFamily="34" charset="-122"/>
            </a:endParaRPr>
          </a:p>
          <a:p>
            <a:pPr marL="285750" indent="-285750">
              <a:lnSpc>
                <a:spcPct val="150000"/>
              </a:lnSpc>
              <a:buFont typeface="Wingdings" panose="05000000000000000000" pitchFamily="2" charset="2"/>
              <a:buChar char="u"/>
            </a:pPr>
            <a:r>
              <a:rPr lang="zh-CN" altLang="en-US" b="1">
                <a:solidFill>
                  <a:srgbClr val="4F81B8"/>
                </a:solidFill>
                <a:latin typeface="微软雅黑 Light" panose="020b0502040204020203" pitchFamily="34" charset="-122"/>
                <a:ea typeface="微软雅黑 Light" panose="020b0502040204020203" pitchFamily="34" charset="-122"/>
              </a:rPr>
              <a:t>外国</a:t>
            </a:r>
            <a:r>
              <a:rPr lang="zh-CN" altLang="en-US">
                <a:solidFill>
                  <a:schemeClr val="tx1">
                    <a:lumMod val="75000"/>
                    <a:lumOff val="25000"/>
                  </a:schemeClr>
                </a:solidFill>
                <a:latin typeface="微软雅黑 Light" panose="020b0502040204020203" pitchFamily="34" charset="-122"/>
                <a:ea typeface="微软雅黑 Light" panose="020b0502040204020203" pitchFamily="34" charset="-122"/>
              </a:rPr>
              <a:t>税法</a:t>
            </a:r>
            <a:endParaRPr lang="en-US" altLang="zh-CN">
              <a:solidFill>
                <a:schemeClr val="tx1">
                  <a:lumMod val="75000"/>
                  <a:lumOff val="25000"/>
                </a:schemeClr>
              </a:solidFill>
              <a:latin typeface="微软雅黑 Light" panose="020b0502040204020203" pitchFamily="34" charset="-122"/>
              <a:ea typeface="微软雅黑 Light" panose="020b0502040204020203" pitchFamily="34" charset="-122"/>
            </a:endParaRPr>
          </a:p>
          <a:p>
            <a:pPr>
              <a:lnSpc>
                <a:spcPct val="150000"/>
              </a:lnSpc>
            </a:pPr>
            <a:r>
              <a:rPr lang="en-US" altLang="zh-CN">
                <a:solidFill>
                  <a:schemeClr val="tx1">
                    <a:lumMod val="75000"/>
                    <a:lumOff val="25000"/>
                  </a:schemeClr>
                </a:solidFill>
                <a:latin typeface="微软雅黑 Light" panose="020b0502040204020203" pitchFamily="34" charset="-122"/>
                <a:ea typeface="微软雅黑 Light" panose="020b0502040204020203" pitchFamily="34" charset="-122"/>
              </a:rPr>
              <a:t>    </a:t>
            </a:r>
            <a:r>
              <a:rPr lang="zh-CN" altLang="en-US">
                <a:solidFill>
                  <a:schemeClr val="tx1">
                    <a:lumMod val="75000"/>
                    <a:lumOff val="25000"/>
                  </a:schemeClr>
                </a:solidFill>
                <a:latin typeface="微软雅黑 Light" panose="020b0502040204020203" pitchFamily="34" charset="-122"/>
                <a:ea typeface="微软雅黑 Light" panose="020b0502040204020203" pitchFamily="34" charset="-122"/>
              </a:rPr>
              <a:t>国外各个国家制定的</a:t>
            </a:r>
            <a:endParaRPr lang="en-US" altLang="zh-CN">
              <a:solidFill>
                <a:schemeClr val="tx1">
                  <a:lumMod val="75000"/>
                  <a:lumOff val="25000"/>
                </a:schemeClr>
              </a:solidFill>
              <a:latin typeface="微软雅黑 Light" panose="020b0502040204020203" pitchFamily="34" charset="-122"/>
              <a:ea typeface="微软雅黑 Light" panose="020b0502040204020203" pitchFamily="34" charset="-122"/>
            </a:endParaRPr>
          </a:p>
          <a:p>
            <a:pPr marL="285750" indent="-285750">
              <a:lnSpc>
                <a:spcPct val="150000"/>
              </a:lnSpc>
              <a:buFont typeface="Wingdings" panose="05000000000000000000" pitchFamily="2" charset="2"/>
              <a:buChar char="u"/>
            </a:pPr>
            <a:r>
              <a:rPr lang="zh-CN" altLang="en-US" b="1">
                <a:solidFill>
                  <a:srgbClr val="4F81B8"/>
                </a:solidFill>
                <a:latin typeface="微软雅黑 Light" panose="020b0502040204020203" pitchFamily="34" charset="-122"/>
                <a:ea typeface="微软雅黑 Light" panose="020b0502040204020203" pitchFamily="34" charset="-122"/>
              </a:rPr>
              <a:t>国际</a:t>
            </a:r>
            <a:r>
              <a:rPr lang="zh-CN" altLang="en-US">
                <a:solidFill>
                  <a:schemeClr val="tx1">
                    <a:lumMod val="75000"/>
                    <a:lumOff val="25000"/>
                  </a:schemeClr>
                </a:solidFill>
                <a:latin typeface="微软雅黑 Light" panose="020b0502040204020203" pitchFamily="34" charset="-122"/>
                <a:ea typeface="微软雅黑 Light" panose="020b0502040204020203" pitchFamily="34" charset="-122"/>
              </a:rPr>
              <a:t>税法</a:t>
            </a:r>
            <a:endParaRPr lang="en-US" altLang="zh-CN">
              <a:solidFill>
                <a:schemeClr val="tx1">
                  <a:lumMod val="75000"/>
                  <a:lumOff val="25000"/>
                </a:schemeClr>
              </a:solidFill>
              <a:latin typeface="微软雅黑 Light" panose="020b0502040204020203" pitchFamily="34" charset="-122"/>
              <a:ea typeface="微软雅黑 Light" panose="020b0502040204020203" pitchFamily="34" charset="-122"/>
            </a:endParaRPr>
          </a:p>
          <a:p>
            <a:pPr>
              <a:lnSpc>
                <a:spcPct val="150000"/>
              </a:lnSpc>
            </a:pPr>
            <a:r>
              <a:rPr lang="en-US" altLang="zh-CN">
                <a:solidFill>
                  <a:schemeClr val="tx1">
                    <a:lumMod val="75000"/>
                    <a:lumOff val="25000"/>
                  </a:schemeClr>
                </a:solidFill>
                <a:latin typeface="微软雅黑 Light" panose="020b0502040204020203" pitchFamily="34" charset="-122"/>
                <a:ea typeface="微软雅黑 Light" panose="020b0502040204020203" pitchFamily="34" charset="-122"/>
              </a:rPr>
              <a:t>    </a:t>
            </a:r>
            <a:r>
              <a:rPr lang="zh-CN" altLang="en-US">
                <a:solidFill>
                  <a:schemeClr val="tx1">
                    <a:lumMod val="75000"/>
                    <a:lumOff val="25000"/>
                  </a:schemeClr>
                </a:solidFill>
                <a:latin typeface="微软雅黑 Light" panose="020b0502040204020203" pitchFamily="34" charset="-122"/>
                <a:ea typeface="微软雅黑 Light" panose="020b0502040204020203" pitchFamily="34" charset="-122"/>
              </a:rPr>
              <a:t>双边或多边国家间税收协定</a:t>
            </a:r>
            <a:endParaRPr lang="en-US" altLang="zh-CN">
              <a:solidFill>
                <a:schemeClr val="tx1">
                  <a:lumMod val="75000"/>
                  <a:lumOff val="25000"/>
                </a:schemeClr>
              </a:solidFill>
              <a:latin typeface="微软雅黑 Light" panose="020b0502040204020203" pitchFamily="34" charset="-122"/>
              <a:ea typeface="微软雅黑 Light" panose="020b0502040204020203" pitchFamily="34" charset="-122"/>
            </a:endParaRPr>
          </a:p>
        </p:txBody>
      </p:sp>
      <p:sp>
        <p:nvSpPr>
          <p:cNvPr id="52" name="MH_Other_4"/>
          <p:cNvSpPr>
            <a:spLocks noChangeAspect="1"/>
          </p:cNvSpPr>
          <p:nvPr>
            <p:custDataLst>
              <p:tags r:id="rId11"/>
            </p:custDataLst>
          </p:nvPr>
        </p:nvSpPr>
        <p:spPr bwMode="auto">
          <a:xfrm rot="20587507">
            <a:off x="4917241" y="2037930"/>
            <a:ext cx="228600" cy="180975"/>
          </a:xfrm>
          <a:custGeom>
            <a:gdLst>
              <a:gd name="T0" fmla="*/ 457481883 w 5616"/>
              <a:gd name="T1" fmla="*/ 457857528 h 4433"/>
              <a:gd name="T2" fmla="*/ 457481883 w 5616"/>
              <a:gd name="T3" fmla="*/ 457857528 h 4433"/>
              <a:gd name="T4" fmla="*/ 457481883 w 5616"/>
              <a:gd name="T5" fmla="*/ 457857528 h 4433"/>
              <a:gd name="T6" fmla="*/ 457481883 w 5616"/>
              <a:gd name="T7" fmla="*/ 457857528 h 4433"/>
              <a:gd name="T8" fmla="*/ 457481883 w 5616"/>
              <a:gd name="T9" fmla="*/ 457857528 h 4433"/>
              <a:gd name="T10" fmla="*/ 457481883 w 5616"/>
              <a:gd name="T11" fmla="*/ 457857528 h 4433"/>
              <a:gd name="T12" fmla="*/ 457481883 w 5616"/>
              <a:gd name="T13" fmla="*/ 457857528 h 4433"/>
              <a:gd name="T14" fmla="*/ 457481883 w 5616"/>
              <a:gd name="T15" fmla="*/ 457857528 h 4433"/>
              <a:gd name="T16" fmla="*/ 457481883 w 5616"/>
              <a:gd name="T17" fmla="*/ 457857528 h 4433"/>
              <a:gd name="T18" fmla="*/ 457481883 w 5616"/>
              <a:gd name="T19" fmla="*/ 457857528 h 4433"/>
              <a:gd name="T20" fmla="*/ 457481883 w 5616"/>
              <a:gd name="T21" fmla="*/ 457857528 h 4433"/>
              <a:gd name="T22" fmla="*/ 457481883 w 5616"/>
              <a:gd name="T23" fmla="*/ 457857528 h 4433"/>
              <a:gd name="T24" fmla="*/ 457481883 w 5616"/>
              <a:gd name="T25" fmla="*/ 457857528 h 4433"/>
              <a:gd name="T26" fmla="*/ 457481883 w 5616"/>
              <a:gd name="T27" fmla="*/ 457857528 h 443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5616" h="4433">
                <a:moveTo>
                  <a:pt x="1854" y="1391"/>
                </a:moveTo>
                <a:lnTo>
                  <a:pt x="0" y="983"/>
                </a:lnTo>
                <a:lnTo>
                  <a:pt x="346" y="2217"/>
                </a:lnTo>
                <a:lnTo>
                  <a:pt x="0" y="3451"/>
                </a:lnTo>
                <a:lnTo>
                  <a:pt x="1854" y="3043"/>
                </a:lnTo>
                <a:lnTo>
                  <a:pt x="2116" y="2217"/>
                </a:lnTo>
                <a:lnTo>
                  <a:pt x="1854" y="1391"/>
                </a:lnTo>
                <a:close/>
                <a:moveTo>
                  <a:pt x="5616" y="2217"/>
                </a:moveTo>
                <a:lnTo>
                  <a:pt x="1777" y="0"/>
                </a:lnTo>
                <a:lnTo>
                  <a:pt x="2481" y="2217"/>
                </a:lnTo>
                <a:lnTo>
                  <a:pt x="1777" y="4433"/>
                </a:lnTo>
                <a:lnTo>
                  <a:pt x="5616" y="2217"/>
                </a:lnTo>
                <a:close/>
              </a:path>
            </a:pathLst>
          </a:custGeom>
          <a:solidFill>
            <a:srgbClr val="5F83A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015"/>
          </a:p>
        </p:txBody>
      </p:sp>
      <p:sp>
        <p:nvSpPr>
          <p:cNvPr id="53" name="MH_Other_5"/>
          <p:cNvSpPr>
            <a:spLocks noChangeAspect="1"/>
          </p:cNvSpPr>
          <p:nvPr>
            <p:custDataLst>
              <p:tags r:id="rId12"/>
            </p:custDataLst>
          </p:nvPr>
        </p:nvSpPr>
        <p:spPr bwMode="auto">
          <a:xfrm rot="19910815" flipH="1">
            <a:off x="3990333" y="4029123"/>
            <a:ext cx="228600" cy="180975"/>
          </a:xfrm>
          <a:custGeom>
            <a:gdLst>
              <a:gd name="T0" fmla="*/ 457481883 w 5616"/>
              <a:gd name="T1" fmla="*/ 457857528 h 4433"/>
              <a:gd name="T2" fmla="*/ 457481883 w 5616"/>
              <a:gd name="T3" fmla="*/ 457857528 h 4433"/>
              <a:gd name="T4" fmla="*/ 457481883 w 5616"/>
              <a:gd name="T5" fmla="*/ 457857528 h 4433"/>
              <a:gd name="T6" fmla="*/ 457481883 w 5616"/>
              <a:gd name="T7" fmla="*/ 457857528 h 4433"/>
              <a:gd name="T8" fmla="*/ 457481883 w 5616"/>
              <a:gd name="T9" fmla="*/ 457857528 h 4433"/>
              <a:gd name="T10" fmla="*/ 457481883 w 5616"/>
              <a:gd name="T11" fmla="*/ 457857528 h 4433"/>
              <a:gd name="T12" fmla="*/ 457481883 w 5616"/>
              <a:gd name="T13" fmla="*/ 457857528 h 4433"/>
              <a:gd name="T14" fmla="*/ 457481883 w 5616"/>
              <a:gd name="T15" fmla="*/ 457857528 h 4433"/>
              <a:gd name="T16" fmla="*/ 457481883 w 5616"/>
              <a:gd name="T17" fmla="*/ 457857528 h 4433"/>
              <a:gd name="T18" fmla="*/ 457481883 w 5616"/>
              <a:gd name="T19" fmla="*/ 457857528 h 4433"/>
              <a:gd name="T20" fmla="*/ 457481883 w 5616"/>
              <a:gd name="T21" fmla="*/ 457857528 h 4433"/>
              <a:gd name="T22" fmla="*/ 457481883 w 5616"/>
              <a:gd name="T23" fmla="*/ 457857528 h 4433"/>
              <a:gd name="T24" fmla="*/ 457481883 w 5616"/>
              <a:gd name="T25" fmla="*/ 457857528 h 4433"/>
              <a:gd name="T26" fmla="*/ 457481883 w 5616"/>
              <a:gd name="T27" fmla="*/ 457857528 h 443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5616" h="4433">
                <a:moveTo>
                  <a:pt x="1854" y="1391"/>
                </a:moveTo>
                <a:lnTo>
                  <a:pt x="0" y="983"/>
                </a:lnTo>
                <a:lnTo>
                  <a:pt x="346" y="2217"/>
                </a:lnTo>
                <a:lnTo>
                  <a:pt x="0" y="3451"/>
                </a:lnTo>
                <a:lnTo>
                  <a:pt x="1854" y="3043"/>
                </a:lnTo>
                <a:lnTo>
                  <a:pt x="2116" y="2217"/>
                </a:lnTo>
                <a:lnTo>
                  <a:pt x="1854" y="1391"/>
                </a:lnTo>
                <a:close/>
                <a:moveTo>
                  <a:pt x="5616" y="2217"/>
                </a:moveTo>
                <a:lnTo>
                  <a:pt x="1777" y="0"/>
                </a:lnTo>
                <a:lnTo>
                  <a:pt x="2481" y="2217"/>
                </a:lnTo>
                <a:lnTo>
                  <a:pt x="1777" y="4433"/>
                </a:lnTo>
                <a:lnTo>
                  <a:pt x="5616" y="2217"/>
                </a:lnTo>
                <a:close/>
              </a:path>
            </a:pathLst>
          </a:custGeom>
          <a:solidFill>
            <a:srgbClr val="5F83A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endParaRPr lang="zh-CN" altLang="en-US" sz="1015"/>
          </a:p>
        </p:txBody>
      </p:sp>
      <p:sp>
        <p:nvSpPr>
          <p:cNvPr id="54" name="MH_SubTitle_1"/>
          <p:cNvSpPr>
            <a:spLocks noChangeArrowheads="1"/>
          </p:cNvSpPr>
          <p:nvPr>
            <p:custDataLst>
              <p:tags r:id="rId13"/>
            </p:custDataLst>
          </p:nvPr>
        </p:nvSpPr>
        <p:spPr bwMode="auto">
          <a:xfrm flipH="1">
            <a:off x="1403648" y="4047829"/>
            <a:ext cx="2574131" cy="375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algn="r"/>
            <a:r>
              <a:rPr lang="zh-CN" altLang="en-US" b="1">
                <a:solidFill>
                  <a:schemeClr val="tx1">
                    <a:lumMod val="85000"/>
                    <a:lumOff val="15000"/>
                  </a:schemeClr>
                </a:solidFill>
                <a:latin typeface="微软雅黑" panose="020b0503020204020204" charset="-122"/>
                <a:ea typeface="微软雅黑" panose="020b0503020204020204" charset="-122"/>
              </a:rPr>
              <a:t>主权国家行使</a:t>
            </a:r>
            <a:r>
              <a:rPr lang="zh-CN" altLang="en-US" b="1">
                <a:solidFill>
                  <a:srgbClr val="D96709"/>
                </a:solidFill>
                <a:latin typeface="微软雅黑" panose="020b0503020204020204" charset="-122"/>
                <a:ea typeface="微软雅黑" panose="020b0503020204020204" charset="-122"/>
              </a:rPr>
              <a:t>税收管辖权</a:t>
            </a:r>
            <a:r>
              <a:rPr lang="zh-CN" altLang="en-US" b="1">
                <a:solidFill>
                  <a:schemeClr val="tx1">
                    <a:lumMod val="85000"/>
                    <a:lumOff val="15000"/>
                  </a:schemeClr>
                </a:solidFill>
                <a:latin typeface="微软雅黑" panose="020b0503020204020204" charset="-122"/>
                <a:ea typeface="微软雅黑" panose="020b0503020204020204" charset="-122"/>
              </a:rPr>
              <a:t>的不同</a:t>
            </a:r>
            <a:endParaRPr lang="en-US" altLang="zh-CN" b="1">
              <a:solidFill>
                <a:schemeClr val="tx1">
                  <a:lumMod val="85000"/>
                  <a:lumOff val="15000"/>
                </a:schemeClr>
              </a:solidFill>
              <a:latin typeface="微软雅黑" panose="020b0503020204020204" charset="-122"/>
              <a:ea typeface="微软雅黑" panose="020b0503020204020204" charset="-122"/>
            </a:endParaRPr>
          </a:p>
        </p:txBody>
      </p:sp>
      <p:sp>
        <p:nvSpPr>
          <p:cNvPr id="20"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第二节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税法基础</a:t>
            </a:r>
            <a:endParaRPr lang="zh-CN" altLang="en-US" b="1">
              <a:solidFill>
                <a:schemeClr val="bg1"/>
              </a:solidFill>
              <a:latin typeface="微软雅黑" panose="020b0503020204020204" charset="-122"/>
              <a:ea typeface="微软雅黑" panose="020b0503020204020204" charset="-122"/>
              <a:cs typeface="+mn-ea"/>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8">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pic>
        <p:nvPicPr>
          <p:cNvPr id="13" name="Picture 2" descr="F:\360云盘\漂亮羽箭.png"/>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tretch>
            <a:fillRect/>
          </a:stretch>
        </p:blipFill>
        <p:spPr bwMode="auto">
          <a:xfrm>
            <a:off x="801507" y="1048965"/>
            <a:ext cx="20836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1" name="组合 14"/>
          <p:cNvGrpSpPr/>
          <p:nvPr/>
        </p:nvGrpSpPr>
        <p:grpSpPr>
          <a:xfrm>
            <a:off x="7365761" y="-20242"/>
            <a:ext cx="1382330" cy="1225360"/>
            <a:chOff x="7824144" y="133503"/>
            <a:chExt cx="2160180" cy="2378039"/>
          </a:xfrm>
          <a:solidFill>
            <a:srgbClr val="4F81B8"/>
          </a:solidFill>
        </p:grpSpPr>
        <p:sp>
          <p:nvSpPr>
            <p:cNvPr id="22"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6"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7"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39" name="矩形 38"/>
          <p:cNvSpPr/>
          <p:nvPr/>
        </p:nvSpPr>
        <p:spPr>
          <a:xfrm>
            <a:off x="968896" y="944748"/>
            <a:ext cx="2190341" cy="377024"/>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a typeface="微软雅黑" panose="020b0503020204020204" charset="-122"/>
                <a:cs typeface="+mn-ea"/>
                <a:sym typeface="+mn-lt"/>
              </a:rPr>
              <a:t>（一）税法的地位</a:t>
            </a:r>
            <a:endParaRPr lang="zh-CN" altLang="en-US" sz="2000" b="1">
              <a:ea typeface="微软雅黑" panose="020b0503020204020204" charset="-122"/>
              <a:cs typeface="+mn-ea"/>
              <a:sym typeface="+mn-lt"/>
            </a:endParaRPr>
          </a:p>
        </p:txBody>
      </p:sp>
      <p:sp>
        <p:nvSpPr>
          <p:cNvPr id="40" name="矩形 39"/>
          <p:cNvSpPr/>
          <p:nvPr/>
        </p:nvSpPr>
        <p:spPr>
          <a:xfrm>
            <a:off x="699825" y="497309"/>
            <a:ext cx="3216263"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三、税法的地位和作用</a:t>
            </a:r>
            <a:endParaRPr lang="zh-CN" altLang="en-US" sz="2400" b="1">
              <a:ea typeface="微软雅黑" panose="020b0503020204020204" charset="-122"/>
              <a:cs typeface="+mn-ea"/>
              <a:sym typeface="+mn-lt"/>
            </a:endParaRPr>
          </a:p>
        </p:txBody>
      </p:sp>
      <p:sp>
        <p:nvSpPr>
          <p:cNvPr id="20" name="矩形 19"/>
          <p:cNvSpPr/>
          <p:nvPr/>
        </p:nvSpPr>
        <p:spPr>
          <a:xfrm>
            <a:off x="1374542" y="1551532"/>
            <a:ext cx="6394916" cy="876202"/>
          </a:xfrm>
          <a:prstGeom prst="rect">
            <a:avLst/>
          </a:prstGeom>
          <a:solidFill>
            <a:schemeClr val="accent1">
              <a:lumMod val="20000"/>
              <a:lumOff val="80000"/>
            </a:schemeClr>
          </a:solidFill>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latin typeface="微软雅黑 Light" panose="020b0502040204020203" pitchFamily="34" charset="-122"/>
                <a:ea typeface="微软雅黑 Light" panose="020b0502040204020203" pitchFamily="34" charset="-122"/>
              </a:rPr>
              <a:t>       税法是我国</a:t>
            </a:r>
            <a:r>
              <a:rPr lang="zh-CN" altLang="en-US" b="1">
                <a:solidFill>
                  <a:srgbClr val="D96709"/>
                </a:solidFill>
                <a:latin typeface="微软雅黑" panose="020b0503020204020204" charset="-122"/>
                <a:ea typeface="微软雅黑" panose="020b0503020204020204" charset="-122"/>
              </a:rPr>
              <a:t>法律体系的重要组成部分</a:t>
            </a:r>
            <a:r>
              <a:rPr lang="zh-CN" altLang="en-US">
                <a:latin typeface="微软雅黑 Light" panose="020b0502040204020203" pitchFamily="34" charset="-122"/>
                <a:ea typeface="微软雅黑 Light" panose="020b0502040204020203" pitchFamily="34" charset="-122"/>
              </a:rPr>
              <a:t>，其地位是由税收在国家经济活动中的重要性决定的。</a:t>
            </a:r>
            <a:endParaRPr lang="zh-CN" altLang="en-US">
              <a:latin typeface="微软雅黑 Light" panose="020b0502040204020203" pitchFamily="34" charset="-122"/>
              <a:ea typeface="微软雅黑 Light" panose="020b0502040204020203" pitchFamily="34" charset="-122"/>
            </a:endParaRPr>
          </a:p>
        </p:txBody>
      </p:sp>
      <p:pic>
        <p:nvPicPr>
          <p:cNvPr id="3" name="图片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63688" y="2878452"/>
            <a:ext cx="2283718" cy="1759309"/>
          </a:xfrm>
          <a:prstGeom prst="rect">
            <a:avLst/>
          </a:prstGeom>
        </p:spPr>
      </p:pic>
      <p:pic>
        <p:nvPicPr>
          <p:cNvPr id="5" name="图片 4"/>
          <p:cNvPicPr>
            <a:picLocks noChangeAspect="1"/>
          </p:cNvPicPr>
          <p:nvPr/>
        </p:nvPicPr>
        <p:blipFill>
          <a:blip r:embed="rId6">
            <a:extLst>
              <a:ext uri="{BEBA8EAE-BF5A-486C-A8C5-ECC9F3942E4B}">
                <a14:imgProps xmlns:a14="http://schemas.microsoft.com/office/drawing/2010/main">
                  <a14:imgLayer r:embed="rId7">
                    <a14:imgEffect>
                      <a14:backgroundRemoval t="4454" b="89978" l="7000" r="90000">
                        <a14:foregroundMark x1="9000" y1="48775" x2="9833" y2="52339"/>
                        <a14:backgroundMark x1="29833" y1="56793" x2="73833" y2="46993"/>
                        <a14:backgroundMark x1="61667" y1="66147" x2="74000" y2="75724"/>
                        <a14:backgroundMark x1="37000" y1="74165" x2="14167" y2="79065"/>
                        <a14:backgroundMark x1="10500" y1="82183" x2="30667" y2="81069"/>
                        <a14:backgroundMark x1="55167" y1="65256" x2="65167" y2="66815"/>
                        <a14:backgroundMark x1="45167" y1="67706" x2="39000" y2="71938"/>
                        <a14:backgroundMark x1="52000" y1="65033" x2="53000" y2="65033"/>
                        <a14:backgroundMark x1="48667" y1="65702" x2="47333" y2="65924"/>
                      </a14:backgroundRemoval>
                    </a14:imgEffect>
                  </a14:imgLayer>
                </a14:imgProps>
              </a:ext>
              <a:ext uri="{28A0092B-C50C-407E-A947-70E740481C1C}">
                <a14:useLocalDpi xmlns:a14="http://schemas.microsoft.com/office/drawing/2010/main" val="0"/>
              </a:ext>
            </a:extLst>
          </a:blip>
          <a:stretch>
            <a:fillRect/>
          </a:stretch>
        </p:blipFill>
        <p:spPr>
          <a:xfrm>
            <a:off x="5096596" y="2874895"/>
            <a:ext cx="2355724" cy="1762866"/>
          </a:xfrm>
          <a:prstGeom prst="rect">
            <a:avLst/>
          </a:prstGeom>
        </p:spPr>
      </p:pic>
      <p:sp>
        <p:nvSpPr>
          <p:cNvPr id="6" name="文本框 5"/>
          <p:cNvSpPr txBox="1"/>
          <p:nvPr/>
        </p:nvSpPr>
        <p:spPr>
          <a:xfrm rot="20745104">
            <a:off x="5720460" y="3571662"/>
            <a:ext cx="1107996"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CC7D3C"/>
                </a:solidFill>
                <a:latin typeface="微软雅黑" panose="020b0503020204020204" charset="-122"/>
                <a:ea typeface="微软雅黑" panose="020b0503020204020204" charset="-122"/>
              </a:rPr>
              <a:t>经济杠杆</a:t>
            </a:r>
            <a:endParaRPr lang="zh-CN" altLang="en-US">
              <a:solidFill>
                <a:srgbClr val="CC7D3C"/>
              </a:solidFill>
              <a:latin typeface="微软雅黑" panose="020b0503020204020204" charset="-122"/>
              <a:ea typeface="微软雅黑" panose="020b0503020204020204" charset="-122"/>
            </a:endParaRPr>
          </a:p>
        </p:txBody>
      </p:sp>
      <p:sp>
        <p:nvSpPr>
          <p:cNvPr id="15"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第二节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税法基础</a:t>
            </a:r>
            <a:endParaRPr lang="zh-CN" altLang="en-US" b="1">
              <a:solidFill>
                <a:schemeClr val="bg1"/>
              </a:solidFill>
              <a:latin typeface="微软雅黑" panose="020b0503020204020204" charset="-122"/>
              <a:ea typeface="微软雅黑" panose="020b0503020204020204" charset="-122"/>
              <a:cs typeface="+mn-ea"/>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0">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pic>
        <p:nvPicPr>
          <p:cNvPr id="13" name="Picture 2" descr="F:\360云盘\漂亮羽箭.png"/>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tretch>
            <a:fillRect/>
          </a:stretch>
        </p:blipFill>
        <p:spPr bwMode="auto">
          <a:xfrm>
            <a:off x="801507" y="1048965"/>
            <a:ext cx="20836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1" name="组合 14"/>
          <p:cNvGrpSpPr/>
          <p:nvPr/>
        </p:nvGrpSpPr>
        <p:grpSpPr>
          <a:xfrm>
            <a:off x="7365761" y="-20242"/>
            <a:ext cx="1382330" cy="1225360"/>
            <a:chOff x="7824144" y="133503"/>
            <a:chExt cx="2160180" cy="2378039"/>
          </a:xfrm>
          <a:solidFill>
            <a:srgbClr val="4F81B8"/>
          </a:solidFill>
        </p:grpSpPr>
        <p:sp>
          <p:nvSpPr>
            <p:cNvPr id="22"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6"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7"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39" name="矩形 38"/>
          <p:cNvSpPr/>
          <p:nvPr/>
        </p:nvSpPr>
        <p:spPr>
          <a:xfrm>
            <a:off x="968896" y="944748"/>
            <a:ext cx="2190341" cy="377024"/>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a typeface="微软雅黑" panose="020b0503020204020204" charset="-122"/>
                <a:cs typeface="+mn-ea"/>
                <a:sym typeface="+mn-lt"/>
              </a:rPr>
              <a:t>（二）税法的作用</a:t>
            </a:r>
            <a:endParaRPr lang="zh-CN" altLang="en-US" sz="2000" b="1">
              <a:ea typeface="微软雅黑" panose="020b0503020204020204" charset="-122"/>
              <a:cs typeface="+mn-ea"/>
              <a:sym typeface="+mn-lt"/>
            </a:endParaRPr>
          </a:p>
        </p:txBody>
      </p:sp>
      <p:sp>
        <p:nvSpPr>
          <p:cNvPr id="40" name="矩形 39"/>
          <p:cNvSpPr/>
          <p:nvPr/>
        </p:nvSpPr>
        <p:spPr>
          <a:xfrm>
            <a:off x="699825" y="497309"/>
            <a:ext cx="3216263"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三、税法的地位和作用</a:t>
            </a:r>
            <a:endParaRPr lang="zh-CN" altLang="en-US" sz="2400" b="1">
              <a:ea typeface="微软雅黑" panose="020b0503020204020204" charset="-122"/>
              <a:cs typeface="+mn-ea"/>
              <a:sym typeface="+mn-lt"/>
            </a:endParaRPr>
          </a:p>
        </p:txBody>
      </p:sp>
      <p:sp>
        <p:nvSpPr>
          <p:cNvPr id="15" name="MH_Other_1"/>
          <p:cNvSpPr>
            <a:spLocks noChangeArrowheads="1"/>
          </p:cNvSpPr>
          <p:nvPr>
            <p:custDataLst>
              <p:tags r:id="rId5"/>
            </p:custDataLst>
          </p:nvPr>
        </p:nvSpPr>
        <p:spPr bwMode="auto">
          <a:xfrm>
            <a:off x="4337448" y="2038226"/>
            <a:ext cx="1048940" cy="1047750"/>
          </a:xfrm>
          <a:prstGeom prst="chevron">
            <a:avLst>
              <a:gd name="adj" fmla="val 50057"/>
            </a:avLst>
          </a:prstGeom>
          <a:solidFill>
            <a:srgbClr val="F5B17B"/>
          </a:solidFill>
          <a:ln>
            <a:noFill/>
          </a:ln>
        </p:spPr>
        <p:txBody>
          <a:bodyPr lIns="0" tIns="0" rIns="0" bIns="0" anchor="ct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algn="just" eaLnBrk="1" hangingPunct="1">
              <a:lnSpc>
                <a:spcPct val="130000"/>
              </a:lnSpc>
            </a:pPr>
            <a:endParaRPr lang="zh-CN" altLang="en-US" sz="1350">
              <a:solidFill>
                <a:srgbClr val="FFFFFF"/>
              </a:solidFill>
            </a:endParaRPr>
          </a:p>
        </p:txBody>
      </p:sp>
      <p:sp>
        <p:nvSpPr>
          <p:cNvPr id="16" name="MH_Other_2"/>
          <p:cNvSpPr/>
          <p:nvPr>
            <p:custDataLst>
              <p:tags r:id="rId6"/>
            </p:custDataLst>
          </p:nvPr>
        </p:nvSpPr>
        <p:spPr>
          <a:xfrm>
            <a:off x="4904185" y="2387079"/>
            <a:ext cx="350044" cy="350044"/>
          </a:xfrm>
          <a:prstGeom prst="ellipse">
            <a:avLst/>
          </a:prstGeom>
          <a:solidFill>
            <a:srgbClr val="FFFFFF"/>
          </a:solidFill>
        </p:spPr>
        <p:txBody>
          <a:bodyPr lIns="0" tIns="0" rIns="0" bIns="0" anchor="ctr">
            <a:normAutofit fontScale="92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altLang="zh-CN">
                <a:solidFill>
                  <a:srgbClr val="CC7D3C"/>
                </a:solidFill>
              </a:rPr>
              <a:t>B</a:t>
            </a:r>
            <a:endParaRPr lang="zh-CN" altLang="en-US" err="1">
              <a:solidFill>
                <a:srgbClr val="CC7D3C"/>
              </a:solidFill>
            </a:endParaRPr>
          </a:p>
        </p:txBody>
      </p:sp>
      <p:sp>
        <p:nvSpPr>
          <p:cNvPr id="17" name="MH_Other_3"/>
          <p:cNvSpPr/>
          <p:nvPr>
            <p:custDataLst>
              <p:tags r:id="rId7"/>
            </p:custDataLst>
          </p:nvPr>
        </p:nvSpPr>
        <p:spPr>
          <a:xfrm>
            <a:off x="4337448" y="3087166"/>
            <a:ext cx="1048940" cy="1048941"/>
          </a:xfrm>
          <a:prstGeom prst="chevron">
            <a:avLst/>
          </a:prstGeom>
          <a:solidFill>
            <a:srgbClr val="CC7D3C"/>
          </a:solidFill>
        </p:spPr>
        <p:txBody>
          <a:bodyPr lIns="0" tIns="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defRPr/>
            </a:pPr>
            <a:endParaRPr lang="zh-CN" altLang="en-US" sz="1350" err="1">
              <a:solidFill>
                <a:srgbClr val="FFFFFF"/>
              </a:solidFill>
            </a:endParaRPr>
          </a:p>
        </p:txBody>
      </p:sp>
      <p:sp>
        <p:nvSpPr>
          <p:cNvPr id="18" name="MH_Other_4"/>
          <p:cNvSpPr/>
          <p:nvPr>
            <p:custDataLst>
              <p:tags r:id="rId8"/>
            </p:custDataLst>
          </p:nvPr>
        </p:nvSpPr>
        <p:spPr>
          <a:xfrm>
            <a:off x="4904185" y="3437210"/>
            <a:ext cx="350044" cy="348854"/>
          </a:xfrm>
          <a:prstGeom prst="ellipse">
            <a:avLst/>
          </a:prstGeom>
          <a:solidFill>
            <a:srgbClr val="FFFFFF"/>
          </a:solidFill>
        </p:spPr>
        <p:txBody>
          <a:bodyPr lIns="0" tIns="0" rIns="0" bIns="0" anchor="ctr">
            <a:normAutofit fontScale="92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altLang="zh-CN">
                <a:solidFill>
                  <a:srgbClr val="D96709"/>
                </a:solidFill>
              </a:rPr>
              <a:t>D</a:t>
            </a:r>
            <a:endParaRPr lang="zh-CN" altLang="en-US" err="1">
              <a:solidFill>
                <a:srgbClr val="D96709"/>
              </a:solidFill>
            </a:endParaRPr>
          </a:p>
        </p:txBody>
      </p:sp>
      <p:sp>
        <p:nvSpPr>
          <p:cNvPr id="19" name="MH_Other_7"/>
          <p:cNvSpPr/>
          <p:nvPr>
            <p:custDataLst>
              <p:tags r:id="rId9"/>
            </p:custDataLst>
          </p:nvPr>
        </p:nvSpPr>
        <p:spPr>
          <a:xfrm flipH="1">
            <a:off x="3751660" y="1513160"/>
            <a:ext cx="1048940" cy="1048941"/>
          </a:xfrm>
          <a:prstGeom prst="chevron">
            <a:avLst/>
          </a:prstGeom>
          <a:solidFill>
            <a:schemeClr val="accent1">
              <a:lumMod val="40000"/>
              <a:lumOff val="60000"/>
            </a:schemeClr>
          </a:solidFill>
        </p:spPr>
        <p:txBody>
          <a:bodyPr lIns="0" tIns="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defRPr/>
            </a:pPr>
            <a:endParaRPr lang="zh-CN" altLang="en-US" sz="1350" err="1">
              <a:solidFill>
                <a:srgbClr val="FFFFFF"/>
              </a:solidFill>
            </a:endParaRPr>
          </a:p>
        </p:txBody>
      </p:sp>
      <p:sp>
        <p:nvSpPr>
          <p:cNvPr id="23" name="MH_Other_8"/>
          <p:cNvSpPr/>
          <p:nvPr>
            <p:custDataLst>
              <p:tags r:id="rId10"/>
            </p:custDataLst>
          </p:nvPr>
        </p:nvSpPr>
        <p:spPr>
          <a:xfrm flipH="1">
            <a:off x="3883819" y="1863204"/>
            <a:ext cx="350044" cy="348854"/>
          </a:xfrm>
          <a:prstGeom prst="ellipse">
            <a:avLst/>
          </a:prstGeom>
          <a:solidFill>
            <a:srgbClr val="FFFFFF"/>
          </a:solidFill>
        </p:spPr>
        <p:txBody>
          <a:bodyPr lIns="0" tIns="0" rIns="0" bIns="0" anchor="ctr">
            <a:normAutofit fontScale="92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altLang="zh-CN">
                <a:solidFill>
                  <a:schemeClr val="accent1"/>
                </a:solidFill>
              </a:rPr>
              <a:t>A</a:t>
            </a:r>
            <a:endParaRPr lang="zh-CN" altLang="en-US" err="1">
              <a:solidFill>
                <a:schemeClr val="accent1"/>
              </a:solidFill>
            </a:endParaRPr>
          </a:p>
        </p:txBody>
      </p:sp>
      <p:sp>
        <p:nvSpPr>
          <p:cNvPr id="24" name="MH_Other_9"/>
          <p:cNvSpPr>
            <a:spLocks noChangeArrowheads="1"/>
          </p:cNvSpPr>
          <p:nvPr>
            <p:custDataLst>
              <p:tags r:id="rId11"/>
            </p:custDataLst>
          </p:nvPr>
        </p:nvSpPr>
        <p:spPr bwMode="auto">
          <a:xfrm flipH="1">
            <a:off x="3751660" y="2562102"/>
            <a:ext cx="1048940" cy="1048940"/>
          </a:xfrm>
          <a:prstGeom prst="chevron">
            <a:avLst>
              <a:gd name="adj" fmla="val 50000"/>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algn="just" eaLnBrk="1" hangingPunct="1">
              <a:lnSpc>
                <a:spcPct val="130000"/>
              </a:lnSpc>
            </a:pPr>
            <a:endParaRPr lang="zh-CN" altLang="en-US" sz="1350">
              <a:solidFill>
                <a:srgbClr val="FFFFFF"/>
              </a:solidFill>
            </a:endParaRPr>
          </a:p>
        </p:txBody>
      </p:sp>
      <p:sp>
        <p:nvSpPr>
          <p:cNvPr id="25" name="MH_Other_10"/>
          <p:cNvSpPr/>
          <p:nvPr>
            <p:custDataLst>
              <p:tags r:id="rId12"/>
            </p:custDataLst>
          </p:nvPr>
        </p:nvSpPr>
        <p:spPr>
          <a:xfrm flipH="1">
            <a:off x="3883819" y="2912145"/>
            <a:ext cx="350044" cy="350044"/>
          </a:xfrm>
          <a:prstGeom prst="ellipse">
            <a:avLst/>
          </a:prstGeom>
          <a:solidFill>
            <a:srgbClr val="FFFFFF"/>
          </a:solidFill>
        </p:spPr>
        <p:txBody>
          <a:bodyPr lIns="0" tIns="0" rIns="0" bIns="0" anchor="ctr">
            <a:normAutofit fontScale="92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altLang="zh-CN">
                <a:solidFill>
                  <a:schemeClr val="accent1">
                    <a:lumMod val="75000"/>
                  </a:schemeClr>
                </a:solidFill>
              </a:rPr>
              <a:t>C</a:t>
            </a:r>
            <a:endParaRPr lang="zh-CN" altLang="en-US" err="1">
              <a:solidFill>
                <a:schemeClr val="accent1">
                  <a:lumMod val="75000"/>
                </a:schemeClr>
              </a:solidFill>
            </a:endParaRPr>
          </a:p>
        </p:txBody>
      </p:sp>
      <p:sp>
        <p:nvSpPr>
          <p:cNvPr id="26" name="MH_Other_11"/>
          <p:cNvSpPr/>
          <p:nvPr>
            <p:custDataLst>
              <p:tags r:id="rId13"/>
            </p:custDataLst>
          </p:nvPr>
        </p:nvSpPr>
        <p:spPr>
          <a:xfrm flipH="1">
            <a:off x="3751660" y="3612232"/>
            <a:ext cx="1048940" cy="1047750"/>
          </a:xfrm>
          <a:prstGeom prst="chevron">
            <a:avLst/>
          </a:prstGeom>
          <a:solidFill>
            <a:schemeClr val="accent1">
              <a:lumMod val="75000"/>
            </a:schemeClr>
          </a:solidFill>
        </p:spPr>
        <p:txBody>
          <a:bodyPr lIns="0" tIns="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defRPr/>
            </a:pPr>
            <a:endParaRPr lang="zh-CN" altLang="en-US" sz="1350" err="1">
              <a:solidFill>
                <a:srgbClr val="FFFFFF"/>
              </a:solidFill>
            </a:endParaRPr>
          </a:p>
        </p:txBody>
      </p:sp>
      <p:sp>
        <p:nvSpPr>
          <p:cNvPr id="27" name="MH_Other_12"/>
          <p:cNvSpPr/>
          <p:nvPr>
            <p:custDataLst>
              <p:tags r:id="rId14"/>
            </p:custDataLst>
          </p:nvPr>
        </p:nvSpPr>
        <p:spPr>
          <a:xfrm flipH="1">
            <a:off x="3883819" y="3961085"/>
            <a:ext cx="350044" cy="350044"/>
          </a:xfrm>
          <a:prstGeom prst="ellipse">
            <a:avLst/>
          </a:prstGeom>
          <a:solidFill>
            <a:srgbClr val="FFFFFF"/>
          </a:solidFill>
        </p:spPr>
        <p:txBody>
          <a:bodyPr lIns="0" tIns="0" rIns="0" bIns="0" anchor="ctr">
            <a:normAutofit fontScale="92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altLang="zh-CN">
                <a:solidFill>
                  <a:schemeClr val="accent1">
                    <a:lumMod val="50000"/>
                  </a:schemeClr>
                </a:solidFill>
              </a:rPr>
              <a:t>E</a:t>
            </a:r>
            <a:endParaRPr lang="zh-CN" altLang="en-US" err="1">
              <a:solidFill>
                <a:schemeClr val="accent1">
                  <a:lumMod val="50000"/>
                </a:schemeClr>
              </a:solidFill>
            </a:endParaRPr>
          </a:p>
        </p:txBody>
      </p:sp>
      <p:sp>
        <p:nvSpPr>
          <p:cNvPr id="28" name="MH_SubTitle_1"/>
          <p:cNvSpPr>
            <a:spLocks noChangeArrowheads="1"/>
          </p:cNvSpPr>
          <p:nvPr>
            <p:custDataLst>
              <p:tags r:id="rId15"/>
            </p:custDataLst>
          </p:nvPr>
        </p:nvSpPr>
        <p:spPr bwMode="auto">
          <a:xfrm>
            <a:off x="1475656" y="1626270"/>
            <a:ext cx="2130797" cy="8227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algn="r" eaLnBrk="1" hangingPunct="1">
              <a:lnSpc>
                <a:spcPct val="120000"/>
              </a:lnSpc>
            </a:pPr>
            <a:r>
              <a:rPr lang="zh-CN" altLang="en-US">
                <a:solidFill>
                  <a:schemeClr val="tx1">
                    <a:lumMod val="85000"/>
                    <a:lumOff val="15000"/>
                  </a:schemeClr>
                </a:solidFill>
                <a:latin typeface="微软雅黑" panose="020b0503020204020204" charset="-122"/>
                <a:ea typeface="微软雅黑" panose="020b0503020204020204" charset="-122"/>
              </a:rPr>
              <a:t>国家组织</a:t>
            </a:r>
            <a:r>
              <a:rPr lang="zh-CN" altLang="en-US">
                <a:solidFill>
                  <a:schemeClr val="accent1"/>
                </a:solidFill>
                <a:latin typeface="微软雅黑" panose="020b0503020204020204" charset="-122"/>
                <a:ea typeface="微软雅黑" panose="020b0503020204020204" charset="-122"/>
              </a:rPr>
              <a:t>财政收入</a:t>
            </a:r>
            <a:r>
              <a:rPr lang="zh-CN" altLang="en-US">
                <a:solidFill>
                  <a:schemeClr val="tx1">
                    <a:lumMod val="85000"/>
                    <a:lumOff val="15000"/>
                  </a:schemeClr>
                </a:solidFill>
                <a:latin typeface="微软雅黑" panose="020b0503020204020204" charset="-122"/>
                <a:ea typeface="微软雅黑" panose="020b0503020204020204" charset="-122"/>
              </a:rPr>
              <a:t>的法律形式</a:t>
            </a:r>
            <a:endParaRPr lang="zh-CN" altLang="en-US">
              <a:solidFill>
                <a:schemeClr val="tx1">
                  <a:lumMod val="85000"/>
                  <a:lumOff val="15000"/>
                </a:schemeClr>
              </a:solidFill>
              <a:latin typeface="微软雅黑" panose="020b0503020204020204" charset="-122"/>
              <a:ea typeface="微软雅黑" panose="020b0503020204020204" charset="-122"/>
            </a:endParaRPr>
          </a:p>
        </p:txBody>
      </p:sp>
      <p:sp>
        <p:nvSpPr>
          <p:cNvPr id="29" name="MH_SubTitle_3"/>
          <p:cNvSpPr/>
          <p:nvPr>
            <p:custDataLst>
              <p:tags r:id="rId16"/>
            </p:custDataLst>
          </p:nvPr>
        </p:nvSpPr>
        <p:spPr>
          <a:xfrm>
            <a:off x="1475656" y="2675210"/>
            <a:ext cx="2130797" cy="823913"/>
          </a:xfrm>
          <a:prstGeom prst="rect">
            <a:avLst/>
          </a:prstGeom>
        </p:spPr>
        <p:txBody>
          <a:bodyPr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zh-CN" altLang="en-US">
                <a:solidFill>
                  <a:schemeClr val="tx1">
                    <a:lumMod val="85000"/>
                    <a:lumOff val="15000"/>
                  </a:schemeClr>
                </a:solidFill>
                <a:latin typeface="微软雅黑" panose="020b0503020204020204" charset="-122"/>
                <a:ea typeface="微软雅黑" panose="020b0503020204020204" charset="-122"/>
              </a:rPr>
              <a:t>国家维护</a:t>
            </a:r>
            <a:r>
              <a:rPr lang="zh-CN" altLang="en-US">
                <a:solidFill>
                  <a:schemeClr val="accent1">
                    <a:lumMod val="75000"/>
                  </a:schemeClr>
                </a:solidFill>
                <a:latin typeface="微软雅黑" panose="020b0503020204020204" charset="-122"/>
                <a:ea typeface="微软雅黑" panose="020b0503020204020204" charset="-122"/>
              </a:rPr>
              <a:t>经济秩序</a:t>
            </a:r>
            <a:r>
              <a:rPr lang="zh-CN" altLang="en-US">
                <a:solidFill>
                  <a:schemeClr val="tx1">
                    <a:lumMod val="85000"/>
                    <a:lumOff val="15000"/>
                  </a:schemeClr>
                </a:solidFill>
                <a:latin typeface="微软雅黑" panose="020b0503020204020204" charset="-122"/>
                <a:ea typeface="微软雅黑" panose="020b0503020204020204" charset="-122"/>
              </a:rPr>
              <a:t>的法律工具</a:t>
            </a:r>
            <a:endParaRPr lang="zh-CN" altLang="en-US">
              <a:solidFill>
                <a:schemeClr val="tx1">
                  <a:lumMod val="85000"/>
                  <a:lumOff val="15000"/>
                </a:schemeClr>
              </a:solidFill>
              <a:latin typeface="微软雅黑" panose="020b0503020204020204" charset="-122"/>
              <a:ea typeface="微软雅黑" panose="020b0503020204020204" charset="-122"/>
            </a:endParaRPr>
          </a:p>
        </p:txBody>
      </p:sp>
      <p:sp>
        <p:nvSpPr>
          <p:cNvPr id="30" name="MH_SubTitle_5"/>
          <p:cNvSpPr/>
          <p:nvPr>
            <p:custDataLst>
              <p:tags r:id="rId17"/>
            </p:custDataLst>
          </p:nvPr>
        </p:nvSpPr>
        <p:spPr>
          <a:xfrm>
            <a:off x="1331640" y="3724151"/>
            <a:ext cx="2274813" cy="823913"/>
          </a:xfrm>
          <a:prstGeom prst="rect">
            <a:avLst/>
          </a:prstGeom>
        </p:spPr>
        <p:txBody>
          <a:bodyPr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zh-CN" altLang="en-US">
                <a:solidFill>
                  <a:schemeClr val="tx1">
                    <a:lumMod val="85000"/>
                    <a:lumOff val="15000"/>
                  </a:schemeClr>
                </a:solidFill>
                <a:latin typeface="微软雅黑" panose="020b0503020204020204" charset="-122"/>
                <a:ea typeface="微软雅黑" panose="020b0503020204020204" charset="-122"/>
              </a:rPr>
              <a:t>国家维护其</a:t>
            </a:r>
            <a:r>
              <a:rPr lang="zh-CN" altLang="en-US">
                <a:solidFill>
                  <a:schemeClr val="accent1">
                    <a:lumMod val="50000"/>
                  </a:schemeClr>
                </a:solidFill>
                <a:latin typeface="微软雅黑" panose="020b0503020204020204" charset="-122"/>
                <a:ea typeface="微软雅黑" panose="020b0503020204020204" charset="-122"/>
              </a:rPr>
              <a:t>经济权益</a:t>
            </a:r>
            <a:r>
              <a:rPr lang="zh-CN" altLang="en-US">
                <a:solidFill>
                  <a:schemeClr val="tx1">
                    <a:lumMod val="85000"/>
                    <a:lumOff val="15000"/>
                  </a:schemeClr>
                </a:solidFill>
                <a:latin typeface="微软雅黑" panose="020b0503020204020204" charset="-122"/>
                <a:ea typeface="微软雅黑" panose="020b0503020204020204" charset="-122"/>
              </a:rPr>
              <a:t>的法律保障</a:t>
            </a:r>
            <a:endParaRPr lang="zh-CN" altLang="en-US">
              <a:solidFill>
                <a:schemeClr val="tx1">
                  <a:lumMod val="85000"/>
                  <a:lumOff val="15000"/>
                </a:schemeClr>
              </a:solidFill>
              <a:latin typeface="微软雅黑" panose="020b0503020204020204" charset="-122"/>
              <a:ea typeface="微软雅黑" panose="020b0503020204020204" charset="-122"/>
            </a:endParaRPr>
          </a:p>
        </p:txBody>
      </p:sp>
      <p:sp>
        <p:nvSpPr>
          <p:cNvPr id="31" name="MH_SubTitle_2"/>
          <p:cNvSpPr/>
          <p:nvPr>
            <p:custDataLst>
              <p:tags r:id="rId18"/>
            </p:custDataLst>
          </p:nvPr>
        </p:nvSpPr>
        <p:spPr>
          <a:xfrm>
            <a:off x="5454842" y="2221582"/>
            <a:ext cx="3221614" cy="681038"/>
          </a:xfrm>
          <a:prstGeom prst="rect">
            <a:avLst/>
          </a:prstGeom>
        </p:spPr>
        <p:txBody>
          <a:bodyPr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defRPr/>
            </a:pPr>
            <a:r>
              <a:rPr lang="zh-CN" altLang="en-US">
                <a:solidFill>
                  <a:schemeClr val="tx1">
                    <a:lumMod val="85000"/>
                    <a:lumOff val="15000"/>
                  </a:schemeClr>
                </a:solidFill>
                <a:latin typeface="微软雅黑" panose="020b0503020204020204" charset="-122"/>
                <a:ea typeface="微软雅黑" panose="020b0503020204020204" charset="-122"/>
              </a:rPr>
              <a:t>国家</a:t>
            </a:r>
            <a:r>
              <a:rPr lang="zh-CN" altLang="en-US">
                <a:solidFill>
                  <a:srgbClr val="CC7D3C"/>
                </a:solidFill>
                <a:latin typeface="微软雅黑" panose="020b0503020204020204" charset="-122"/>
                <a:ea typeface="微软雅黑" panose="020b0503020204020204" charset="-122"/>
              </a:rPr>
              <a:t>调控经济运行的</a:t>
            </a:r>
            <a:r>
              <a:rPr lang="zh-CN" altLang="en-US">
                <a:solidFill>
                  <a:schemeClr val="tx1">
                    <a:lumMod val="85000"/>
                    <a:lumOff val="15000"/>
                  </a:schemeClr>
                </a:solidFill>
                <a:latin typeface="微软雅黑" panose="020b0503020204020204" charset="-122"/>
                <a:ea typeface="微软雅黑" panose="020b0503020204020204" charset="-122"/>
              </a:rPr>
              <a:t>法律手段</a:t>
            </a:r>
            <a:endParaRPr lang="zh-CN" altLang="en-US">
              <a:solidFill>
                <a:schemeClr val="tx1">
                  <a:lumMod val="85000"/>
                  <a:lumOff val="15000"/>
                </a:schemeClr>
              </a:solidFill>
              <a:latin typeface="微软雅黑" panose="020b0503020204020204" charset="-122"/>
              <a:ea typeface="微软雅黑" panose="020b0503020204020204" charset="-122"/>
            </a:endParaRPr>
          </a:p>
        </p:txBody>
      </p:sp>
      <p:sp>
        <p:nvSpPr>
          <p:cNvPr id="32" name="MH_SubTitle_4"/>
          <p:cNvSpPr/>
          <p:nvPr>
            <p:custDataLst>
              <p:tags r:id="rId19"/>
            </p:custDataLst>
          </p:nvPr>
        </p:nvSpPr>
        <p:spPr>
          <a:xfrm>
            <a:off x="5454842" y="3271713"/>
            <a:ext cx="2861574" cy="679847"/>
          </a:xfrm>
          <a:prstGeom prst="rect">
            <a:avLst/>
          </a:prstGeom>
        </p:spPr>
        <p:txBody>
          <a:bodyPr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defRPr/>
            </a:pPr>
            <a:r>
              <a:rPr lang="zh-CN" altLang="en-US">
                <a:solidFill>
                  <a:schemeClr val="tx1">
                    <a:lumMod val="85000"/>
                    <a:lumOff val="15000"/>
                  </a:schemeClr>
                </a:solidFill>
                <a:latin typeface="微软雅黑" panose="020b0503020204020204" charset="-122"/>
                <a:ea typeface="微软雅黑" panose="020b0503020204020204" charset="-122"/>
              </a:rPr>
              <a:t>国家</a:t>
            </a:r>
            <a:r>
              <a:rPr lang="zh-CN" altLang="en-US">
                <a:solidFill>
                  <a:srgbClr val="D96709"/>
                </a:solidFill>
                <a:latin typeface="微软雅黑" panose="020b0503020204020204" charset="-122"/>
                <a:ea typeface="微软雅黑" panose="020b0503020204020204" charset="-122"/>
              </a:rPr>
              <a:t>保护纳税人合法权益</a:t>
            </a:r>
            <a:r>
              <a:rPr lang="zh-CN" altLang="en-US">
                <a:solidFill>
                  <a:schemeClr val="tx1">
                    <a:lumMod val="85000"/>
                    <a:lumOff val="15000"/>
                  </a:schemeClr>
                </a:solidFill>
                <a:latin typeface="微软雅黑" panose="020b0503020204020204" charset="-122"/>
                <a:ea typeface="微软雅黑" panose="020b0503020204020204" charset="-122"/>
              </a:rPr>
              <a:t>的法律依据</a:t>
            </a:r>
            <a:endParaRPr lang="zh-CN" altLang="en-US">
              <a:solidFill>
                <a:schemeClr val="tx1">
                  <a:lumMod val="85000"/>
                  <a:lumOff val="15000"/>
                </a:schemeClr>
              </a:solidFill>
              <a:latin typeface="微软雅黑" panose="020b0503020204020204" charset="-122"/>
              <a:ea typeface="微软雅黑" panose="020b0503020204020204" charset="-122"/>
            </a:endParaRPr>
          </a:p>
        </p:txBody>
      </p:sp>
      <p:sp>
        <p:nvSpPr>
          <p:cNvPr id="33"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第二节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税法基础</a:t>
            </a:r>
            <a:endParaRPr lang="zh-CN" altLang="en-US" b="1">
              <a:solidFill>
                <a:schemeClr val="bg1"/>
              </a:solidFill>
              <a:latin typeface="微软雅黑" panose="020b0503020204020204" charset="-122"/>
              <a:ea typeface="微软雅黑" panose="020b0503020204020204" charset="-122"/>
              <a:cs typeface="+mn-ea"/>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sp>
        <p:nvSpPr>
          <p:cNvPr id="43" name="矩形 42"/>
          <p:cNvSpPr/>
          <p:nvPr/>
        </p:nvSpPr>
        <p:spPr>
          <a:xfrm>
            <a:off x="699825" y="497309"/>
            <a:ext cx="2600710"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一、税法构成要素</a:t>
            </a:r>
            <a:endParaRPr lang="zh-CN" altLang="en-US" sz="2400" b="1">
              <a:ea typeface="微软雅黑" panose="020b0503020204020204" charset="-122"/>
              <a:cs typeface="+mn-ea"/>
              <a:sym typeface="+mn-lt"/>
            </a:endParaRPr>
          </a:p>
        </p:txBody>
      </p:sp>
      <p:grpSp>
        <p:nvGrpSpPr>
          <p:cNvPr id="47" name="组合 14"/>
          <p:cNvGrpSpPr/>
          <p:nvPr/>
        </p:nvGrpSpPr>
        <p:grpSpPr>
          <a:xfrm>
            <a:off x="7365761" y="-20242"/>
            <a:ext cx="1382330" cy="1225360"/>
            <a:chOff x="7824144" y="133503"/>
            <a:chExt cx="2160180" cy="2378039"/>
          </a:xfrm>
          <a:solidFill>
            <a:srgbClr val="4F81B8"/>
          </a:solidFill>
        </p:grpSpPr>
        <p:sp>
          <p:nvSpPr>
            <p:cNvPr id="48"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49"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51"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53"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第三节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税法要素</a:t>
            </a:r>
            <a:endParaRPr lang="zh-CN" altLang="en-US" b="1">
              <a:solidFill>
                <a:schemeClr val="bg1"/>
              </a:solidFill>
              <a:latin typeface="微软雅黑" panose="020b0503020204020204" charset="-122"/>
              <a:ea typeface="微软雅黑" panose="020b0503020204020204" charset="-122"/>
              <a:cs typeface="+mn-ea"/>
            </a:endParaRPr>
          </a:p>
        </p:txBody>
      </p:sp>
      <p:sp>
        <p:nvSpPr>
          <p:cNvPr id="56" name="TextBox 1"/>
          <p:cNvSpPr txBox="1"/>
          <p:nvPr/>
        </p:nvSpPr>
        <p:spPr>
          <a:xfrm>
            <a:off x="1835696" y="1482338"/>
            <a:ext cx="5472608" cy="369332"/>
          </a:xfrm>
          <a:prstGeom prst="rect">
            <a:avLst/>
          </a:prstGeom>
          <a:solidFill>
            <a:schemeClr val="accent1">
              <a:lumMod val="20000"/>
              <a:lumOff val="80000"/>
            </a:schemeClr>
          </a:solidFill>
        </p:spPr>
        <p:txBody>
          <a:bodyPr wrap="square" anchor="ctr">
            <a:spAutoFit/>
          </a:bodyPr>
          <a:lstStyle>
            <a:defPPr>
              <a:defRPr lang="zh-CN"/>
            </a:defPPr>
            <a:lvl1pPr marL="0" algn="l" defTabSz="914400" rtl="0" eaLnBrk="1" latinLnBrk="0" hangingPunct="1">
              <a:lnSpc>
                <a:spcPct val="150000"/>
              </a:lnSpc>
              <a:defRPr sz="1800" kern="1200">
                <a:solidFill>
                  <a:schemeClr val="tx1"/>
                </a:solidFill>
                <a:latin typeface="微软雅黑 Light" panose="020b0502040204020203" pitchFamily="34" charset="-122"/>
                <a:ea typeface="微软雅黑 Light" panose="020b0502040204020203"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a:solidFill>
                  <a:srgbClr val="D96709"/>
                </a:solidFill>
                <a:latin typeface="微软雅黑" panose="020b0503020204020204" charset="-122"/>
                <a:ea typeface="微软雅黑" panose="020b0503020204020204" charset="-122"/>
                <a:sym typeface="+mn-lt"/>
              </a:rPr>
              <a:t>税法构成要素：</a:t>
            </a:r>
            <a:r>
              <a:rPr lang="zh-CN" altLang="en-US">
                <a:sym typeface="+mn-lt"/>
              </a:rPr>
              <a:t>一般指税收实体法的组成要素的总称。</a:t>
            </a:r>
            <a:endParaRPr lang="zh-CN" altLang="en-US">
              <a:sym typeface="+mn-lt"/>
            </a:endParaRPr>
          </a:p>
        </p:txBody>
      </p:sp>
      <p:cxnSp>
        <p:nvCxnSpPr>
          <p:cNvPr id="57" name="直接连接符 56"/>
          <p:cNvCxnSpPr/>
          <p:nvPr/>
        </p:nvCxnSpPr>
        <p:spPr>
          <a:xfrm flipH="1">
            <a:off x="4572000" y="4493636"/>
            <a:ext cx="0" cy="0"/>
          </a:xfrm>
          <a:prstGeom prst="line">
            <a:avLst/>
          </a:prstGeom>
          <a:noFill/>
          <a:ln w="12700" cap="flat" cmpd="sng" algn="ctr">
            <a:solidFill>
              <a:srgbClr val="066DCA"/>
            </a:solidFill>
            <a:prstDash val="sysDot"/>
            <a:miter lim="800000"/>
          </a:ln>
          <a:effectLst/>
        </p:spPr>
      </p:cxnSp>
      <p:grpSp>
        <p:nvGrpSpPr>
          <p:cNvPr id="58" name="组合 57"/>
          <p:cNvGrpSpPr/>
          <p:nvPr/>
        </p:nvGrpSpPr>
        <p:grpSpPr>
          <a:xfrm>
            <a:off x="1979711" y="2283718"/>
            <a:ext cx="5184577" cy="2209918"/>
            <a:chOff x="3087714" y="2447908"/>
            <a:chExt cx="5183902" cy="2209918"/>
          </a:xfrm>
        </p:grpSpPr>
        <p:sp>
          <p:nvSpPr>
            <p:cNvPr id="59" name="矩形 58"/>
            <p:cNvSpPr/>
            <p:nvPr/>
          </p:nvSpPr>
          <p:spPr>
            <a:xfrm>
              <a:off x="3533733" y="2467289"/>
              <a:ext cx="1785939" cy="211852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marR="0" lvl="0" indent="-285750" defTabSz="914400" eaLnBrk="1" fontAlgn="base" latinLnBrk="0" hangingPunct="1">
                <a:lnSpc>
                  <a:spcPct val="150000"/>
                </a:lnSpc>
                <a:spcBef>
                  <a:spcPct val="0"/>
                </a:spcBef>
                <a:spcAft>
                  <a:spcPct val="0"/>
                </a:spcAft>
                <a:buClrTx/>
                <a:buSzTx/>
                <a:buFont typeface="Wingdings" panose="05000000000000000000" pitchFamily="2" charset="2"/>
                <a:buChar char="p"/>
                <a:defRPr/>
              </a:pPr>
              <a:r>
                <a:rPr kumimoji="1" lang="zh-CN" altLang="en-US" b="0" i="0" u="none" strike="noStrike" kern="0" cap="none" spc="0" normalizeH="0" baseline="0" noProof="0">
                  <a:ln>
                    <a:noFill/>
                  </a:ln>
                  <a:solidFill>
                    <a:schemeClr val="tx1">
                      <a:lumMod val="75000"/>
                      <a:lumOff val="25000"/>
                    </a:schemeClr>
                  </a:solidFill>
                  <a:effectLst/>
                  <a:uLnTx/>
                  <a:uFillTx/>
                  <a:latin typeface="Arial"/>
                  <a:ea typeface="微软雅黑" panose="020b0503020204020204" charset="-122"/>
                  <a:cs typeface="+mn-ea"/>
                  <a:sym typeface="+mn-lt"/>
                </a:rPr>
                <a:t>纳税人</a:t>
              </a:r>
              <a:endParaRPr kumimoji="1" lang="en-US" altLang="zh-CN" b="0" i="0" u="none" strike="noStrike" kern="0" cap="none" spc="0" normalizeH="0" baseline="0" noProof="0">
                <a:ln>
                  <a:noFill/>
                </a:ln>
                <a:solidFill>
                  <a:schemeClr val="tx1">
                    <a:lumMod val="75000"/>
                    <a:lumOff val="25000"/>
                  </a:schemeClr>
                </a:solidFill>
                <a:effectLst/>
                <a:uLnTx/>
                <a:uFillTx/>
                <a:latin typeface="Arial"/>
                <a:ea typeface="微软雅黑" panose="020b0503020204020204" charset="-122"/>
                <a:cs typeface="+mn-ea"/>
                <a:sym typeface="+mn-lt"/>
              </a:endParaRPr>
            </a:p>
            <a:p>
              <a:pPr marL="285750" marR="0" lvl="0" indent="-285750" defTabSz="914400" eaLnBrk="1" fontAlgn="base" latinLnBrk="0" hangingPunct="1">
                <a:lnSpc>
                  <a:spcPct val="150000"/>
                </a:lnSpc>
                <a:spcBef>
                  <a:spcPct val="0"/>
                </a:spcBef>
                <a:spcAft>
                  <a:spcPct val="0"/>
                </a:spcAft>
                <a:buClrTx/>
                <a:buSzTx/>
                <a:buFont typeface="Wingdings" panose="05000000000000000000" pitchFamily="2" charset="2"/>
                <a:buChar char="p"/>
                <a:defRPr/>
              </a:pPr>
              <a:r>
                <a:rPr kumimoji="1" lang="zh-CN" altLang="en-US" b="0" i="0" u="none" strike="noStrike" kern="0" cap="none" spc="0" normalizeH="0" baseline="0" noProof="0">
                  <a:ln>
                    <a:noFill/>
                  </a:ln>
                  <a:solidFill>
                    <a:schemeClr val="tx1">
                      <a:lumMod val="75000"/>
                      <a:lumOff val="25000"/>
                    </a:schemeClr>
                  </a:solidFill>
                  <a:effectLst/>
                  <a:uLnTx/>
                  <a:uFillTx/>
                  <a:latin typeface="Arial"/>
                  <a:ea typeface="微软雅黑" panose="020b0503020204020204" charset="-122"/>
                  <a:cs typeface="+mn-ea"/>
                  <a:sym typeface="+mn-lt"/>
                </a:rPr>
                <a:t>征税对象</a:t>
              </a:r>
              <a:endParaRPr kumimoji="1" lang="en-US" altLang="zh-CN" b="0" i="0" u="none" strike="noStrike" kern="0" cap="none" spc="0" normalizeH="0" baseline="0" noProof="0">
                <a:ln>
                  <a:noFill/>
                </a:ln>
                <a:solidFill>
                  <a:schemeClr val="tx1">
                    <a:lumMod val="75000"/>
                    <a:lumOff val="25000"/>
                  </a:schemeClr>
                </a:solidFill>
                <a:effectLst/>
                <a:uLnTx/>
                <a:uFillTx/>
                <a:latin typeface="Arial"/>
                <a:ea typeface="微软雅黑" panose="020b0503020204020204" charset="-122"/>
                <a:cs typeface="+mn-ea"/>
                <a:sym typeface="+mn-lt"/>
              </a:endParaRPr>
            </a:p>
            <a:p>
              <a:pPr marL="285750" marR="0" lvl="0" indent="-285750" defTabSz="914400" eaLnBrk="1" fontAlgn="base" latinLnBrk="0" hangingPunct="1">
                <a:lnSpc>
                  <a:spcPct val="150000"/>
                </a:lnSpc>
                <a:spcBef>
                  <a:spcPct val="0"/>
                </a:spcBef>
                <a:spcAft>
                  <a:spcPct val="0"/>
                </a:spcAft>
                <a:buClrTx/>
                <a:buSzTx/>
                <a:buFont typeface="Wingdings" panose="05000000000000000000" pitchFamily="2" charset="2"/>
                <a:buChar char="p"/>
                <a:defRPr/>
              </a:pPr>
              <a:r>
                <a:rPr kumimoji="1" lang="zh-CN" altLang="en-US" b="0" i="0" u="none" strike="noStrike" kern="0" cap="none" spc="0" normalizeH="0" baseline="0" noProof="0">
                  <a:ln>
                    <a:noFill/>
                  </a:ln>
                  <a:solidFill>
                    <a:schemeClr val="tx1">
                      <a:lumMod val="75000"/>
                      <a:lumOff val="25000"/>
                    </a:schemeClr>
                  </a:solidFill>
                  <a:effectLst/>
                  <a:uLnTx/>
                  <a:uFillTx/>
                  <a:latin typeface="Arial"/>
                  <a:ea typeface="微软雅黑" panose="020b0503020204020204" charset="-122"/>
                  <a:cs typeface="+mn-ea"/>
                  <a:sym typeface="+mn-lt"/>
                </a:rPr>
                <a:t>税率</a:t>
              </a:r>
              <a:endParaRPr kumimoji="1" lang="en-US" altLang="zh-CN" b="0" i="0" u="none" strike="noStrike" kern="0" cap="none" spc="0" normalizeH="0" baseline="0" noProof="0">
                <a:ln>
                  <a:noFill/>
                </a:ln>
                <a:solidFill>
                  <a:schemeClr val="tx1">
                    <a:lumMod val="75000"/>
                    <a:lumOff val="25000"/>
                  </a:schemeClr>
                </a:solidFill>
                <a:effectLst/>
                <a:uLnTx/>
                <a:uFillTx/>
                <a:latin typeface="Arial"/>
                <a:ea typeface="微软雅黑" panose="020b0503020204020204" charset="-122"/>
                <a:cs typeface="+mn-ea"/>
                <a:sym typeface="+mn-lt"/>
              </a:endParaRPr>
            </a:p>
            <a:p>
              <a:pPr marL="285750" marR="0" lvl="0" indent="-285750" defTabSz="914400" eaLnBrk="1" fontAlgn="base" latinLnBrk="0" hangingPunct="1">
                <a:lnSpc>
                  <a:spcPct val="150000"/>
                </a:lnSpc>
                <a:spcBef>
                  <a:spcPct val="0"/>
                </a:spcBef>
                <a:spcAft>
                  <a:spcPct val="0"/>
                </a:spcAft>
                <a:buClrTx/>
                <a:buSzTx/>
                <a:buFont typeface="Wingdings" panose="05000000000000000000" pitchFamily="2" charset="2"/>
                <a:buChar char="p"/>
                <a:defRPr/>
              </a:pPr>
              <a:r>
                <a:rPr kumimoji="1" lang="zh-CN" altLang="en-US" kern="0">
                  <a:solidFill>
                    <a:schemeClr val="tx1">
                      <a:lumMod val="75000"/>
                      <a:lumOff val="25000"/>
                    </a:schemeClr>
                  </a:solidFill>
                  <a:latin typeface="Arial"/>
                  <a:ea typeface="微软雅黑" panose="020b0503020204020204" charset="-122"/>
                  <a:cs typeface="+mn-ea"/>
                  <a:sym typeface="+mn-lt"/>
                </a:rPr>
                <a:t>纳税环节</a:t>
              </a:r>
              <a:endParaRPr kumimoji="1" lang="en-US" altLang="zh-CN" kern="0">
                <a:solidFill>
                  <a:schemeClr val="tx1">
                    <a:lumMod val="75000"/>
                    <a:lumOff val="25000"/>
                  </a:schemeClr>
                </a:solidFill>
                <a:latin typeface="Arial"/>
                <a:ea typeface="微软雅黑" panose="020b0503020204020204" charset="-122"/>
                <a:cs typeface="+mn-ea"/>
                <a:sym typeface="+mn-lt"/>
              </a:endParaRPr>
            </a:p>
            <a:p>
              <a:pPr marL="285750" marR="0" lvl="0" indent="-285750" defTabSz="914400" eaLnBrk="1" fontAlgn="base" latinLnBrk="0" hangingPunct="1">
                <a:lnSpc>
                  <a:spcPct val="150000"/>
                </a:lnSpc>
                <a:spcBef>
                  <a:spcPct val="0"/>
                </a:spcBef>
                <a:spcAft>
                  <a:spcPct val="0"/>
                </a:spcAft>
                <a:buClrTx/>
                <a:buSzTx/>
                <a:buFont typeface="Wingdings" panose="05000000000000000000" pitchFamily="2" charset="2"/>
                <a:buChar char="p"/>
                <a:defRPr/>
              </a:pPr>
              <a:r>
                <a:rPr kumimoji="1" lang="zh-CN" altLang="en-US" b="0" i="0" u="none" strike="noStrike" kern="0" cap="none" spc="0" normalizeH="0" baseline="0" noProof="0">
                  <a:ln>
                    <a:noFill/>
                  </a:ln>
                  <a:solidFill>
                    <a:schemeClr val="tx1">
                      <a:lumMod val="75000"/>
                      <a:lumOff val="25000"/>
                    </a:schemeClr>
                  </a:solidFill>
                  <a:effectLst/>
                  <a:uLnTx/>
                  <a:uFillTx/>
                  <a:latin typeface="Arial"/>
                  <a:ea typeface="微软雅黑" panose="020b0503020204020204" charset="-122"/>
                  <a:cs typeface="+mn-ea"/>
                  <a:sym typeface="+mn-lt"/>
                </a:rPr>
                <a:t>纳税期限</a:t>
              </a:r>
              <a:endParaRPr kumimoji="1" lang="en-US" altLang="zh-CN" b="0" i="0" u="none" strike="noStrike" kern="0" cap="none" spc="0" normalizeH="0" baseline="0" noProof="0">
                <a:ln>
                  <a:noFill/>
                </a:ln>
                <a:solidFill>
                  <a:schemeClr val="tx1">
                    <a:lumMod val="75000"/>
                    <a:lumOff val="25000"/>
                  </a:schemeClr>
                </a:solidFill>
                <a:effectLst/>
                <a:uLnTx/>
                <a:uFillTx/>
                <a:latin typeface="Arial"/>
                <a:ea typeface="微软雅黑" panose="020b0503020204020204" charset="-122"/>
                <a:cs typeface="+mn-ea"/>
                <a:sym typeface="+mn-lt"/>
              </a:endParaRPr>
            </a:p>
          </p:txBody>
        </p:sp>
        <p:sp>
          <p:nvSpPr>
            <p:cNvPr id="60" name="矩形 59"/>
            <p:cNvSpPr/>
            <p:nvPr/>
          </p:nvSpPr>
          <p:spPr>
            <a:xfrm>
              <a:off x="6111657" y="2447908"/>
              <a:ext cx="2015962" cy="212045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marR="0" lvl="0" indent="-285750" defTabSz="914400" eaLnBrk="1" fontAlgn="base" latinLnBrk="0" hangingPunct="1">
                <a:lnSpc>
                  <a:spcPct val="150000"/>
                </a:lnSpc>
                <a:spcBef>
                  <a:spcPct val="0"/>
                </a:spcBef>
                <a:spcAft>
                  <a:spcPct val="0"/>
                </a:spcAft>
                <a:buClrTx/>
                <a:buSzTx/>
                <a:buFont typeface="Wingdings" panose="05000000000000000000" pitchFamily="2" charset="2"/>
                <a:buChar char="p"/>
                <a:defRPr/>
              </a:pPr>
              <a:r>
                <a:rPr kumimoji="1" lang="zh-CN" altLang="en-US" b="0" i="0" u="none" strike="noStrike" kern="0" cap="none" spc="0" normalizeH="0" baseline="0" noProof="0">
                  <a:ln>
                    <a:noFill/>
                  </a:ln>
                  <a:solidFill>
                    <a:schemeClr val="tx1">
                      <a:lumMod val="75000"/>
                      <a:lumOff val="25000"/>
                    </a:schemeClr>
                  </a:solidFill>
                  <a:effectLst/>
                  <a:uLnTx/>
                  <a:uFillTx/>
                  <a:latin typeface="Arial"/>
                  <a:ea typeface="微软雅黑" panose="020b0503020204020204" charset="-122"/>
                  <a:cs typeface="+mn-ea"/>
                  <a:sym typeface="+mn-lt"/>
                </a:rPr>
                <a:t>税收优惠</a:t>
              </a:r>
              <a:endParaRPr kumimoji="1" lang="en-US" altLang="zh-CN" b="0" i="0" u="none" strike="noStrike" kern="0" cap="none" spc="0" normalizeH="0" baseline="0" noProof="0">
                <a:ln>
                  <a:noFill/>
                </a:ln>
                <a:solidFill>
                  <a:schemeClr val="tx1">
                    <a:lumMod val="75000"/>
                    <a:lumOff val="25000"/>
                  </a:schemeClr>
                </a:solidFill>
                <a:effectLst/>
                <a:uLnTx/>
                <a:uFillTx/>
                <a:latin typeface="Arial"/>
                <a:ea typeface="微软雅黑" panose="020b0503020204020204" charset="-122"/>
                <a:cs typeface="+mn-ea"/>
                <a:sym typeface="+mn-lt"/>
              </a:endParaRPr>
            </a:p>
            <a:p>
              <a:pPr marL="285750" marR="0" lvl="0" indent="-285750" defTabSz="914400" eaLnBrk="1" fontAlgn="base" latinLnBrk="0" hangingPunct="1">
                <a:lnSpc>
                  <a:spcPct val="150000"/>
                </a:lnSpc>
                <a:spcBef>
                  <a:spcPct val="0"/>
                </a:spcBef>
                <a:spcAft>
                  <a:spcPct val="0"/>
                </a:spcAft>
                <a:buClrTx/>
                <a:buSzTx/>
                <a:buFont typeface="Wingdings" panose="05000000000000000000" pitchFamily="2" charset="2"/>
                <a:buChar char="p"/>
                <a:defRPr/>
              </a:pPr>
              <a:r>
                <a:rPr kumimoji="1" lang="zh-CN" altLang="en-US" b="0" i="0" u="none" strike="noStrike" kern="0" cap="none" spc="0" normalizeH="0" baseline="0" noProof="0">
                  <a:ln>
                    <a:noFill/>
                  </a:ln>
                  <a:solidFill>
                    <a:schemeClr val="tx1">
                      <a:lumMod val="75000"/>
                      <a:lumOff val="25000"/>
                    </a:schemeClr>
                  </a:solidFill>
                  <a:effectLst/>
                  <a:uLnTx/>
                  <a:uFillTx/>
                  <a:latin typeface="Arial"/>
                  <a:ea typeface="微软雅黑" panose="020b0503020204020204" charset="-122"/>
                  <a:cs typeface="+mn-ea"/>
                  <a:sym typeface="+mn-lt"/>
                </a:rPr>
                <a:t>征收方法</a:t>
              </a:r>
              <a:endParaRPr kumimoji="1" lang="en-US" altLang="zh-CN" b="0" i="0" u="none" strike="noStrike" kern="0" cap="none" spc="0" normalizeH="0" baseline="0" noProof="0">
                <a:ln>
                  <a:noFill/>
                </a:ln>
                <a:solidFill>
                  <a:schemeClr val="tx1">
                    <a:lumMod val="75000"/>
                    <a:lumOff val="25000"/>
                  </a:schemeClr>
                </a:solidFill>
                <a:effectLst/>
                <a:uLnTx/>
                <a:uFillTx/>
                <a:latin typeface="Arial"/>
                <a:ea typeface="微软雅黑" panose="020b0503020204020204" charset="-122"/>
                <a:cs typeface="+mn-ea"/>
                <a:sym typeface="+mn-lt"/>
              </a:endParaRPr>
            </a:p>
            <a:p>
              <a:pPr marL="285750" marR="0" lvl="0" indent="-285750" defTabSz="914400" eaLnBrk="1" fontAlgn="base" latinLnBrk="0" hangingPunct="1">
                <a:lnSpc>
                  <a:spcPct val="150000"/>
                </a:lnSpc>
                <a:spcBef>
                  <a:spcPct val="0"/>
                </a:spcBef>
                <a:spcAft>
                  <a:spcPct val="0"/>
                </a:spcAft>
                <a:buClrTx/>
                <a:buSzTx/>
                <a:buFont typeface="Wingdings" panose="05000000000000000000" pitchFamily="2" charset="2"/>
                <a:buChar char="p"/>
                <a:defRPr/>
              </a:pPr>
              <a:r>
                <a:rPr kumimoji="1" lang="zh-CN" altLang="en-US" kern="0">
                  <a:solidFill>
                    <a:schemeClr val="tx1">
                      <a:lumMod val="75000"/>
                      <a:lumOff val="25000"/>
                    </a:schemeClr>
                  </a:solidFill>
                  <a:latin typeface="Arial"/>
                  <a:ea typeface="微软雅黑" panose="020b0503020204020204" charset="-122"/>
                  <a:cs typeface="+mn-ea"/>
                  <a:sym typeface="+mn-lt"/>
                </a:rPr>
                <a:t>纳税地点</a:t>
              </a:r>
              <a:endParaRPr kumimoji="1" lang="en-US" altLang="zh-CN" b="0" i="0" u="none" strike="noStrike" kern="0" cap="none" spc="0" normalizeH="0" baseline="0" noProof="0">
                <a:ln>
                  <a:noFill/>
                </a:ln>
                <a:solidFill>
                  <a:schemeClr val="tx1">
                    <a:lumMod val="75000"/>
                    <a:lumOff val="25000"/>
                  </a:schemeClr>
                </a:solidFill>
                <a:effectLst/>
                <a:uLnTx/>
                <a:uFillTx/>
                <a:latin typeface="Arial"/>
                <a:ea typeface="微软雅黑" panose="020b0503020204020204" charset="-122"/>
                <a:cs typeface="+mn-ea"/>
                <a:sym typeface="+mn-lt"/>
              </a:endParaRPr>
            </a:p>
            <a:p>
              <a:pPr marL="285750" marR="0" lvl="0" indent="-285750" defTabSz="914400" eaLnBrk="1" fontAlgn="base" latinLnBrk="0" hangingPunct="1">
                <a:lnSpc>
                  <a:spcPct val="150000"/>
                </a:lnSpc>
                <a:spcBef>
                  <a:spcPct val="0"/>
                </a:spcBef>
                <a:spcAft>
                  <a:spcPct val="0"/>
                </a:spcAft>
                <a:buClrTx/>
                <a:buSzTx/>
                <a:buFont typeface="Wingdings" panose="05000000000000000000" pitchFamily="2" charset="2"/>
                <a:buChar char="p"/>
                <a:defRPr/>
              </a:pPr>
              <a:r>
                <a:rPr kumimoji="1" lang="zh-CN" altLang="en-US" kern="0">
                  <a:solidFill>
                    <a:schemeClr val="tx1">
                      <a:lumMod val="75000"/>
                      <a:lumOff val="25000"/>
                    </a:schemeClr>
                  </a:solidFill>
                  <a:latin typeface="Arial"/>
                  <a:ea typeface="微软雅黑" panose="020b0503020204020204" charset="-122"/>
                  <a:cs typeface="+mn-ea"/>
                  <a:sym typeface="+mn-lt"/>
                </a:rPr>
                <a:t>总则、罚则</a:t>
              </a:r>
              <a:endParaRPr kumimoji="1" lang="en-US" altLang="zh-CN" kern="0">
                <a:solidFill>
                  <a:schemeClr val="tx1">
                    <a:lumMod val="75000"/>
                    <a:lumOff val="25000"/>
                  </a:schemeClr>
                </a:solidFill>
                <a:latin typeface="Arial"/>
                <a:ea typeface="微软雅黑" panose="020b0503020204020204" charset="-122"/>
                <a:cs typeface="+mn-ea"/>
                <a:sym typeface="+mn-lt"/>
              </a:endParaRPr>
            </a:p>
            <a:p>
              <a:pPr marR="0" lvl="0" defTabSz="914400" eaLnBrk="1" fontAlgn="base" latinLnBrk="0" hangingPunct="1">
                <a:lnSpc>
                  <a:spcPct val="150000"/>
                </a:lnSpc>
                <a:spcBef>
                  <a:spcPct val="0"/>
                </a:spcBef>
                <a:spcAft>
                  <a:spcPct val="0"/>
                </a:spcAft>
                <a:buClrTx/>
                <a:buSzTx/>
                <a:defRPr/>
              </a:pPr>
              <a:r>
                <a:rPr kumimoji="1" lang="en-US" altLang="zh-CN" kern="0">
                  <a:solidFill>
                    <a:schemeClr val="tx1">
                      <a:lumMod val="75000"/>
                      <a:lumOff val="25000"/>
                    </a:schemeClr>
                  </a:solidFill>
                  <a:latin typeface="Arial"/>
                  <a:ea typeface="微软雅黑" panose="020b0503020204020204" charset="-122"/>
                  <a:cs typeface="+mn-ea"/>
                  <a:sym typeface="+mn-lt"/>
                </a:rPr>
                <a:t>    </a:t>
              </a:r>
              <a:r>
                <a:rPr kumimoji="1" lang="zh-CN" altLang="en-US" kern="0">
                  <a:solidFill>
                    <a:schemeClr val="tx1">
                      <a:lumMod val="75000"/>
                      <a:lumOff val="25000"/>
                    </a:schemeClr>
                  </a:solidFill>
                  <a:latin typeface="Arial"/>
                  <a:ea typeface="微软雅黑" panose="020b0503020204020204" charset="-122"/>
                  <a:cs typeface="+mn-ea"/>
                  <a:sym typeface="+mn-lt"/>
                </a:rPr>
                <a:t>和附则</a:t>
              </a:r>
              <a:endParaRPr kumimoji="1" lang="en-US" altLang="zh-CN" b="0" i="0" u="none" strike="noStrike" kern="0" cap="none" spc="0" normalizeH="0" baseline="0" noProof="0">
                <a:ln>
                  <a:noFill/>
                </a:ln>
                <a:solidFill>
                  <a:schemeClr val="tx1">
                    <a:lumMod val="75000"/>
                    <a:lumOff val="25000"/>
                  </a:schemeClr>
                </a:solidFill>
                <a:effectLst/>
                <a:uLnTx/>
                <a:uFillTx/>
                <a:latin typeface="Arial"/>
                <a:ea typeface="微软雅黑" panose="020b0503020204020204" charset="-122"/>
                <a:cs typeface="+mn-ea"/>
                <a:sym typeface="+mn-lt"/>
              </a:endParaRPr>
            </a:p>
          </p:txBody>
        </p:sp>
        <p:sp>
          <p:nvSpPr>
            <p:cNvPr id="61" name="矩形: 圆角 60"/>
            <p:cNvSpPr/>
            <p:nvPr/>
          </p:nvSpPr>
          <p:spPr bwMode="auto">
            <a:xfrm>
              <a:off x="3087714" y="2447908"/>
              <a:ext cx="5183902" cy="2209918"/>
            </a:xfrm>
            <a:prstGeom prst="roundRect">
              <a:avLst>
                <a:gd name="adj" fmla="val 16360"/>
              </a:avLst>
            </a:prstGeom>
            <a:noFill/>
            <a:ln w="19050">
              <a:solidFill>
                <a:schemeClr val="accent1"/>
              </a:solid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1" lang="zh-CN" altLang="en-US" b="0" i="0" u="none" strike="noStrike" kern="0" cap="none" spc="0" normalizeH="0" baseline="0" noProof="0">
                <a:ln>
                  <a:noFill/>
                </a:ln>
                <a:solidFill>
                  <a:srgbClr val="000000"/>
                </a:solidFill>
                <a:effectLst/>
                <a:uLnTx/>
                <a:uFillTx/>
                <a:latin typeface="Arial"/>
                <a:ea typeface="微软雅黑" panose="020b0503020204020204" charset="-122"/>
                <a:cs typeface="+mn-ea"/>
                <a:sym typeface="+mn-lt"/>
              </a:endParaRPr>
            </a:p>
          </p:txBody>
        </p:sp>
        <p:cxnSp>
          <p:nvCxnSpPr>
            <p:cNvPr id="62" name="直接连接符 61"/>
            <p:cNvCxnSpPr/>
            <p:nvPr/>
          </p:nvCxnSpPr>
          <p:spPr>
            <a:xfrm flipH="1">
              <a:off x="5669072" y="2591924"/>
              <a:ext cx="0" cy="1921886"/>
            </a:xfrm>
            <a:prstGeom prst="line">
              <a:avLst/>
            </a:prstGeom>
            <a:noFill/>
            <a:ln w="19050" cap="flat" cmpd="sng" algn="ctr">
              <a:solidFill>
                <a:schemeClr val="accent1"/>
              </a:solidFill>
              <a:prstDash val="dash"/>
              <a:miter lim="800000"/>
            </a:ln>
            <a:effectLst/>
          </p:spPr>
        </p:cxnSp>
      </p:gr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sp>
        <p:nvSpPr>
          <p:cNvPr id="50" name="矩形 49"/>
          <p:cNvSpPr/>
          <p:nvPr/>
        </p:nvSpPr>
        <p:spPr>
          <a:xfrm>
            <a:off x="968896" y="944748"/>
            <a:ext cx="1677380" cy="377024"/>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a typeface="微软雅黑" panose="020b0503020204020204" charset="-122"/>
                <a:cs typeface="+mn-ea"/>
                <a:sym typeface="+mn-lt"/>
              </a:rPr>
              <a:t>（一）纳税人</a:t>
            </a:r>
            <a:endParaRPr lang="zh-CN" altLang="en-US" sz="2000" b="1">
              <a:ea typeface="微软雅黑" panose="020b0503020204020204" charset="-122"/>
              <a:cs typeface="+mn-ea"/>
              <a:sym typeface="+mn-lt"/>
            </a:endParaRPr>
          </a:p>
        </p:txBody>
      </p:sp>
      <p:pic>
        <p:nvPicPr>
          <p:cNvPr id="52" name="Picture 2" descr="F:\360云盘\漂亮羽箭.png"/>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tretch>
            <a:fillRect/>
          </a:stretch>
        </p:blipFill>
        <p:spPr bwMode="auto">
          <a:xfrm>
            <a:off x="801507" y="1048965"/>
            <a:ext cx="20836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 name="矩形 42"/>
          <p:cNvSpPr/>
          <p:nvPr/>
        </p:nvSpPr>
        <p:spPr>
          <a:xfrm>
            <a:off x="699825" y="497309"/>
            <a:ext cx="2600710"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一、税法构成要素</a:t>
            </a:r>
            <a:endParaRPr lang="zh-CN" altLang="en-US" sz="2400" b="1">
              <a:ea typeface="微软雅黑" panose="020b0503020204020204" charset="-122"/>
              <a:cs typeface="+mn-ea"/>
              <a:sym typeface="+mn-lt"/>
            </a:endParaRPr>
          </a:p>
        </p:txBody>
      </p:sp>
      <p:grpSp>
        <p:nvGrpSpPr>
          <p:cNvPr id="47" name="组合 14"/>
          <p:cNvGrpSpPr/>
          <p:nvPr/>
        </p:nvGrpSpPr>
        <p:grpSpPr>
          <a:xfrm>
            <a:off x="7365761" y="-20242"/>
            <a:ext cx="1382330" cy="1225360"/>
            <a:chOff x="7824144" y="133503"/>
            <a:chExt cx="2160180" cy="2378039"/>
          </a:xfrm>
          <a:solidFill>
            <a:srgbClr val="4F81B8"/>
          </a:solidFill>
        </p:grpSpPr>
        <p:sp>
          <p:nvSpPr>
            <p:cNvPr id="48"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49"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51"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53"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第三节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税法要素</a:t>
            </a:r>
            <a:endParaRPr lang="zh-CN" altLang="en-US" b="1">
              <a:solidFill>
                <a:schemeClr val="bg1"/>
              </a:solidFill>
              <a:latin typeface="微软雅黑" panose="020b0503020204020204" charset="-122"/>
              <a:ea typeface="微软雅黑" panose="020b0503020204020204" charset="-122"/>
              <a:cs typeface="+mn-ea"/>
            </a:endParaRPr>
          </a:p>
        </p:txBody>
      </p:sp>
      <p:sp>
        <p:nvSpPr>
          <p:cNvPr id="56" name="TextBox 1"/>
          <p:cNvSpPr txBox="1"/>
          <p:nvPr/>
        </p:nvSpPr>
        <p:spPr>
          <a:xfrm>
            <a:off x="1223470" y="1491630"/>
            <a:ext cx="6693386" cy="876202"/>
          </a:xfrm>
          <a:prstGeom prst="rect">
            <a:avLst/>
          </a:prstGeom>
          <a:solidFill>
            <a:schemeClr val="accent1">
              <a:lumMod val="20000"/>
              <a:lumOff val="80000"/>
            </a:schemeClr>
          </a:solidFill>
        </p:spPr>
        <p:txBody>
          <a:bodyPr wrap="square" anchor="ctr">
            <a:spAutoFit/>
          </a:bodyPr>
          <a:lstStyle>
            <a:defPPr>
              <a:defRPr lang="zh-CN"/>
            </a:defPPr>
            <a:lvl1pPr marL="0" algn="l" defTabSz="914400" rtl="0" eaLnBrk="1" latinLnBrk="0" hangingPunct="1">
              <a:lnSpc>
                <a:spcPct val="150000"/>
              </a:lnSpc>
              <a:defRPr sz="1800" kern="1200">
                <a:solidFill>
                  <a:schemeClr val="tx1"/>
                </a:solidFill>
                <a:latin typeface="微软雅黑 Light" panose="020b0502040204020203" pitchFamily="34" charset="-122"/>
                <a:ea typeface="微软雅黑 Light" panose="020b0502040204020203"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ym typeface="+mn-lt"/>
              </a:rPr>
              <a:t>       </a:t>
            </a:r>
            <a:r>
              <a:rPr lang="zh-CN" altLang="en-US" b="1">
                <a:solidFill>
                  <a:srgbClr val="D96709"/>
                </a:solidFill>
                <a:latin typeface="微软雅黑" panose="020b0503020204020204" charset="-122"/>
                <a:ea typeface="微软雅黑" panose="020b0503020204020204" charset="-122"/>
                <a:sym typeface="+mn-lt"/>
              </a:rPr>
              <a:t>纳税人</a:t>
            </a:r>
            <a:r>
              <a:rPr lang="zh-CN" altLang="en-US">
                <a:sym typeface="+mn-lt"/>
              </a:rPr>
              <a:t>（</a:t>
            </a:r>
            <a:r>
              <a:rPr lang="zh-CN" altLang="en-US" b="1">
                <a:solidFill>
                  <a:srgbClr val="D96709"/>
                </a:solidFill>
                <a:latin typeface="微软雅黑" panose="020b0503020204020204" charset="-122"/>
                <a:ea typeface="微软雅黑" panose="020b0503020204020204" charset="-122"/>
                <a:sym typeface="+mn-lt"/>
              </a:rPr>
              <a:t>纳税义务人</a:t>
            </a:r>
            <a:r>
              <a:rPr lang="zh-CN" altLang="en-US">
                <a:sym typeface="+mn-lt"/>
              </a:rPr>
              <a:t>），在法学上称为</a:t>
            </a:r>
            <a:r>
              <a:rPr lang="zh-CN" altLang="en-US" b="1">
                <a:solidFill>
                  <a:srgbClr val="D96709"/>
                </a:solidFill>
                <a:latin typeface="微软雅黑" panose="020b0503020204020204" charset="-122"/>
                <a:ea typeface="微软雅黑" panose="020b0503020204020204" charset="-122"/>
                <a:sym typeface="+mn-lt"/>
              </a:rPr>
              <a:t>纳税主体</a:t>
            </a:r>
            <a:r>
              <a:rPr lang="zh-CN" altLang="en-US">
                <a:sym typeface="+mn-lt"/>
              </a:rPr>
              <a:t>，主要是指税法中直接规定的</a:t>
            </a:r>
            <a:r>
              <a:rPr lang="zh-CN" altLang="en-US" b="1">
                <a:solidFill>
                  <a:srgbClr val="D96709"/>
                </a:solidFill>
                <a:latin typeface="微软雅黑" panose="020b0503020204020204" charset="-122"/>
                <a:ea typeface="微软雅黑" panose="020b0503020204020204" charset="-122"/>
                <a:sym typeface="+mn-lt"/>
              </a:rPr>
              <a:t>负有纳税义务的单位和个人</a:t>
            </a:r>
            <a:r>
              <a:rPr lang="zh-CN" altLang="en-US">
                <a:sym typeface="+mn-lt"/>
              </a:rPr>
              <a:t>，即由谁来纳税。</a:t>
            </a:r>
            <a:endParaRPr lang="zh-CN" altLang="en-US">
              <a:sym typeface="+mn-lt"/>
            </a:endParaRPr>
          </a:p>
        </p:txBody>
      </p:sp>
      <p:cxnSp>
        <p:nvCxnSpPr>
          <p:cNvPr id="26" name="直接箭头连接符 25"/>
          <p:cNvCxnSpPr/>
          <p:nvPr/>
        </p:nvCxnSpPr>
        <p:spPr>
          <a:xfrm flipH="1">
            <a:off x="2123728" y="2006938"/>
            <a:ext cx="1" cy="2355720"/>
          </a:xfrm>
          <a:prstGeom prst="straightConnector1">
            <a:avLst/>
          </a:prstGeom>
          <a:noFill/>
          <a:ln w="19050" cap="flat" cmpd="sng" algn="ctr">
            <a:solidFill>
              <a:schemeClr val="accent1"/>
            </a:solidFill>
            <a:prstDash val="dash"/>
            <a:miter lim="800000"/>
            <a:headEnd type="arrow"/>
            <a:tailEnd type="arrow"/>
          </a:ln>
          <a:effectLst/>
        </p:spPr>
      </p:cxnSp>
      <p:cxnSp>
        <p:nvCxnSpPr>
          <p:cNvPr id="57" name="直接连接符 56"/>
          <p:cNvCxnSpPr/>
          <p:nvPr/>
        </p:nvCxnSpPr>
        <p:spPr>
          <a:xfrm flipH="1">
            <a:off x="4572000" y="4493636"/>
            <a:ext cx="0" cy="0"/>
          </a:xfrm>
          <a:prstGeom prst="line">
            <a:avLst/>
          </a:prstGeom>
          <a:noFill/>
          <a:ln w="12700" cap="flat" cmpd="sng" algn="ctr">
            <a:solidFill>
              <a:srgbClr val="066DCA"/>
            </a:solidFill>
            <a:prstDash val="sysDot"/>
            <a:miter lim="800000"/>
          </a:ln>
          <a:effectLst/>
        </p:spPr>
      </p:cxnSp>
      <p:sp>
        <p:nvSpPr>
          <p:cNvPr id="23" name="TextBox 2"/>
          <p:cNvSpPr txBox="1"/>
          <p:nvPr/>
        </p:nvSpPr>
        <p:spPr>
          <a:xfrm>
            <a:off x="2989954" y="2601652"/>
            <a:ext cx="933973"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kumimoji="1" lang="zh-CN" altLang="en-US" b="1">
                <a:solidFill>
                  <a:srgbClr val="4F81B8"/>
                </a:solidFill>
                <a:latin typeface="Arial"/>
                <a:ea typeface="微软雅黑" panose="020b0503020204020204" charset="-122"/>
                <a:cs typeface="+mn-ea"/>
                <a:sym typeface="+mn-lt"/>
              </a:rPr>
              <a:t>自然人</a:t>
            </a:r>
            <a:endParaRPr kumimoji="1" lang="zh-CN" altLang="en-US">
              <a:solidFill>
                <a:srgbClr val="4F81B8"/>
              </a:solidFill>
              <a:latin typeface="Arial"/>
              <a:ea typeface="微软雅黑" panose="020b0503020204020204" charset="-122"/>
              <a:cs typeface="+mn-ea"/>
              <a:sym typeface="+mn-lt"/>
            </a:endParaRPr>
          </a:p>
        </p:txBody>
      </p:sp>
      <p:sp>
        <p:nvSpPr>
          <p:cNvPr id="24" name="TextBox 71"/>
          <p:cNvSpPr txBox="1"/>
          <p:nvPr/>
        </p:nvSpPr>
        <p:spPr>
          <a:xfrm>
            <a:off x="5940152" y="2585019"/>
            <a:ext cx="65006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kumimoji="1" lang="zh-CN" altLang="en-US" b="1">
                <a:solidFill>
                  <a:srgbClr val="4F81B8"/>
                </a:solidFill>
                <a:latin typeface="Arial"/>
                <a:ea typeface="微软雅黑" panose="020b0503020204020204" charset="-122"/>
                <a:cs typeface="+mn-ea"/>
                <a:sym typeface="+mn-lt"/>
              </a:rPr>
              <a:t>法人</a:t>
            </a:r>
            <a:endParaRPr kumimoji="1" lang="zh-CN" altLang="en-US">
              <a:solidFill>
                <a:srgbClr val="4F81B8"/>
              </a:solidFill>
              <a:latin typeface="Arial"/>
              <a:ea typeface="微软雅黑" panose="020b0503020204020204" charset="-122"/>
              <a:cs typeface="+mn-ea"/>
              <a:sym typeface="+mn-lt"/>
            </a:endParaRPr>
          </a:p>
        </p:txBody>
      </p:sp>
      <p:cxnSp>
        <p:nvCxnSpPr>
          <p:cNvPr id="25" name="直接连接符 24"/>
          <p:cNvCxnSpPr/>
          <p:nvPr/>
        </p:nvCxnSpPr>
        <p:spPr>
          <a:xfrm>
            <a:off x="1807586" y="1944222"/>
            <a:ext cx="2116342" cy="0"/>
          </a:xfrm>
          <a:prstGeom prst="line">
            <a:avLst/>
          </a:prstGeom>
          <a:noFill/>
          <a:ln w="19050" cap="flat" cmpd="sng" algn="ctr">
            <a:solidFill>
              <a:schemeClr val="accent1"/>
            </a:solidFill>
            <a:prstDash val="solid"/>
            <a:miter lim="800000"/>
          </a:ln>
          <a:effectLst/>
        </p:spPr>
      </p:cxnSp>
      <p:sp>
        <p:nvSpPr>
          <p:cNvPr id="27" name="TextBox 13"/>
          <p:cNvSpPr txBox="1"/>
          <p:nvPr/>
        </p:nvSpPr>
        <p:spPr>
          <a:xfrm>
            <a:off x="1476375" y="4362658"/>
            <a:ext cx="641714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kumimoji="1" lang="zh-CN" altLang="en-US" b="1">
                <a:solidFill>
                  <a:srgbClr val="4F81B8"/>
                </a:solidFill>
                <a:latin typeface="Arial"/>
                <a:ea typeface="微软雅黑" panose="020b0503020204020204" charset="-122"/>
                <a:cs typeface="+mn-ea"/>
                <a:sym typeface="+mn-lt"/>
              </a:rPr>
              <a:t>扣缴义务人：</a:t>
            </a:r>
            <a:r>
              <a:rPr kumimoji="1" lang="zh-CN" altLang="en-US">
                <a:solidFill>
                  <a:schemeClr val="tx1">
                    <a:lumMod val="85000"/>
                    <a:lumOff val="15000"/>
                  </a:schemeClr>
                </a:solidFill>
                <a:latin typeface="Arial"/>
                <a:ea typeface="微软雅黑" panose="020b0503020204020204" charset="-122"/>
                <a:cs typeface="+mn-ea"/>
                <a:sym typeface="+mn-lt"/>
              </a:rPr>
              <a:t>按照税法规定负有扣缴税款义务的单位和个人。</a:t>
            </a:r>
            <a:endParaRPr kumimoji="1" lang="zh-CN" altLang="en-US">
              <a:solidFill>
                <a:schemeClr val="tx1">
                  <a:lumMod val="85000"/>
                  <a:lumOff val="15000"/>
                </a:schemeClr>
              </a:solidFill>
              <a:latin typeface="Arial"/>
              <a:ea typeface="微软雅黑" panose="020b0503020204020204" charset="-122"/>
              <a:cs typeface="+mn-ea"/>
              <a:sym typeface="+mn-lt"/>
            </a:endParaRPr>
          </a:p>
        </p:txBody>
      </p:sp>
      <p:grpSp>
        <p:nvGrpSpPr>
          <p:cNvPr id="31" name="Group 44"/>
          <p:cNvGrpSpPr/>
          <p:nvPr/>
        </p:nvGrpSpPr>
        <p:grpSpPr>
          <a:xfrm>
            <a:off x="2627784" y="2571750"/>
            <a:ext cx="305247" cy="322092"/>
            <a:chExt cx="807366" cy="906807"/>
          </a:xfrm>
        </p:grpSpPr>
        <p:sp>
          <p:nvSpPr>
            <p:cNvPr id="32" name="Shape 42"/>
            <p:cNvSpPr/>
            <p:nvPr/>
          </p:nvSpPr>
          <p:spPr>
            <a:xfrm>
              <a:off x="-1" y="101600"/>
              <a:ext cx="792823" cy="805208"/>
            </a:xfrm>
            <a:custGeom>
              <a:cxnLst>
                <a:cxn ang="0">
                  <a:pos x="wd2" y="hd2"/>
                </a:cxn>
                <a:cxn ang="5400000">
                  <a:pos x="wd2" y="hd2"/>
                </a:cxn>
                <a:cxn ang="10800000">
                  <a:pos x="wd2" y="hd2"/>
                </a:cxn>
                <a:cxn ang="16200000">
                  <a:pos x="wd2" y="hd2"/>
                </a:cxn>
              </a:cxnLst>
              <a:rect l="0" t="0" r="r" b="b"/>
              <a:pathLst>
                <a:path w="19846" h="19829" extrusionOk="0">
                  <a:moveTo>
                    <a:pt x="13770" y="824"/>
                  </a:moveTo>
                  <a:cubicBezTo>
                    <a:pt x="8089" y="-376"/>
                    <a:pt x="1804" y="-1265"/>
                    <a:pt x="353" y="5681"/>
                  </a:cubicBezTo>
                  <a:cubicBezTo>
                    <a:pt x="-441" y="9482"/>
                    <a:pt x="-115" y="16268"/>
                    <a:pt x="3660" y="18583"/>
                  </a:cubicBezTo>
                  <a:cubicBezTo>
                    <a:pt x="6516" y="20335"/>
                    <a:pt x="12966" y="20052"/>
                    <a:pt x="15977" y="18892"/>
                  </a:cubicBezTo>
                  <a:cubicBezTo>
                    <a:pt x="21159" y="16897"/>
                    <a:pt x="19879" y="11191"/>
                    <a:pt x="19174" y="6766"/>
                  </a:cubicBezTo>
                </a:path>
              </a:pathLst>
            </a:custGeom>
            <a:noFill/>
            <a:ln w="38100" cap="flat">
              <a:solidFill>
                <a:srgbClr val="4F81B8"/>
              </a:solidFill>
              <a:prstDash val="solid"/>
              <a:miter lim="400000"/>
            </a:ln>
            <a:effectLst/>
          </p:spPr>
          <p:txBody>
            <a:bodyPr wrap="square" lIns="38100" tIns="38100" rIns="38100" bIns="38100"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sz="3000">
                  <a:solidFill>
                    <a:srgbClr val="FFFFFF"/>
                  </a:solidFill>
                  <a:effectLst>
                    <a:outerShdw blurRad="38100" dist="12700" dir="5400000" rotWithShape="0">
                      <a:srgbClr val="000000">
                        <a:alpha val="50000"/>
                      </a:srgbClr>
                    </a:outerShdw>
                  </a:effectLst>
                </a:defRPr>
              </a:pPr>
              <a:endParaRPr>
                <a:latin typeface="微软雅黑 Light" panose="020b0502040204020203" pitchFamily="34" charset="-122"/>
                <a:ea typeface="微软雅黑" panose="020b0503020204020204" charset="-122"/>
                <a:sym typeface="微软雅黑 Light" panose="020b0502040204020203" pitchFamily="34" charset="-122"/>
              </a:endParaRPr>
            </a:p>
          </p:txBody>
        </p:sp>
        <p:sp>
          <p:nvSpPr>
            <p:cNvPr id="33" name="Shape 43"/>
            <p:cNvSpPr/>
            <p:nvPr/>
          </p:nvSpPr>
          <p:spPr>
            <a:xfrm>
              <a:off x="165100" y="-1"/>
              <a:ext cx="642267" cy="718972"/>
            </a:xfrm>
            <a:custGeom>
              <a:cxnLst>
                <a:cxn ang="0">
                  <a:pos x="wd2" y="hd2"/>
                </a:cxn>
                <a:cxn ang="5400000">
                  <a:pos x="wd2" y="hd2"/>
                </a:cxn>
                <a:cxn ang="10800000">
                  <a:pos x="wd2" y="hd2"/>
                </a:cxn>
                <a:cxn ang="16200000">
                  <a:pos x="wd2" y="hd2"/>
                </a:cxn>
              </a:cxnLst>
              <a:rect l="0" t="0" r="r" b="b"/>
              <a:pathLst>
                <a:path w="21521" h="21116" extrusionOk="0">
                  <a:moveTo>
                    <a:pt x="21521" y="13"/>
                  </a:moveTo>
                  <a:cubicBezTo>
                    <a:pt x="21600" y="-484"/>
                    <a:pt x="8558" y="13479"/>
                    <a:pt x="8933" y="13772"/>
                  </a:cubicBezTo>
                  <a:cubicBezTo>
                    <a:pt x="6785" y="12126"/>
                    <a:pt x="2898" y="10471"/>
                    <a:pt x="0" y="10120"/>
                  </a:cubicBezTo>
                  <a:cubicBezTo>
                    <a:pt x="1254" y="12620"/>
                    <a:pt x="2166" y="14279"/>
                    <a:pt x="4430" y="16128"/>
                  </a:cubicBezTo>
                  <a:cubicBezTo>
                    <a:pt x="4883" y="16498"/>
                    <a:pt x="10336" y="20581"/>
                    <a:pt x="9763" y="21116"/>
                  </a:cubicBezTo>
                  <a:cubicBezTo>
                    <a:pt x="14957" y="16270"/>
                    <a:pt x="20402" y="7017"/>
                    <a:pt x="21521" y="13"/>
                  </a:cubicBezTo>
                  <a:close/>
                </a:path>
              </a:pathLst>
            </a:custGeom>
            <a:solidFill>
              <a:srgbClr val="CC7D3C"/>
            </a:solidFill>
            <a:ln w="38100" cap="flat">
              <a:solidFill>
                <a:srgbClr val="4F81B8"/>
              </a:solidFill>
              <a:prstDash val="solid"/>
              <a:miter lim="400000"/>
            </a:ln>
            <a:effectLst/>
          </p:spPr>
          <p:txBody>
            <a:bodyPr wrap="square" lIns="38100" tIns="38100" rIns="38100" bIns="38100"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sz="3000">
                  <a:solidFill>
                    <a:srgbClr val="FFFFFF"/>
                  </a:solidFill>
                  <a:effectLst>
                    <a:outerShdw blurRad="38100" dist="12700" dir="5400000" rotWithShape="0">
                      <a:srgbClr val="000000">
                        <a:alpha val="50000"/>
                      </a:srgbClr>
                    </a:outerShdw>
                  </a:effectLst>
                </a:defRPr>
              </a:pPr>
              <a:endParaRPr>
                <a:latin typeface="微软雅黑 Light" panose="020b0502040204020203" pitchFamily="34" charset="-122"/>
                <a:ea typeface="微软雅黑" panose="020b0503020204020204" charset="-122"/>
                <a:sym typeface="微软雅黑 Light" panose="020b0502040204020203" pitchFamily="34" charset="-122"/>
              </a:endParaRPr>
            </a:p>
          </p:txBody>
        </p:sp>
      </p:grpSp>
      <p:grpSp>
        <p:nvGrpSpPr>
          <p:cNvPr id="34" name="Group 44"/>
          <p:cNvGrpSpPr/>
          <p:nvPr/>
        </p:nvGrpSpPr>
        <p:grpSpPr>
          <a:xfrm>
            <a:off x="5579005" y="2571750"/>
            <a:ext cx="305247" cy="322092"/>
            <a:chExt cx="807366" cy="906807"/>
          </a:xfrm>
        </p:grpSpPr>
        <p:sp>
          <p:nvSpPr>
            <p:cNvPr id="35" name="Shape 42"/>
            <p:cNvSpPr/>
            <p:nvPr/>
          </p:nvSpPr>
          <p:spPr>
            <a:xfrm>
              <a:off x="-1" y="101600"/>
              <a:ext cx="792823" cy="805208"/>
            </a:xfrm>
            <a:custGeom>
              <a:cxnLst>
                <a:cxn ang="0">
                  <a:pos x="wd2" y="hd2"/>
                </a:cxn>
                <a:cxn ang="5400000">
                  <a:pos x="wd2" y="hd2"/>
                </a:cxn>
                <a:cxn ang="10800000">
                  <a:pos x="wd2" y="hd2"/>
                </a:cxn>
                <a:cxn ang="16200000">
                  <a:pos x="wd2" y="hd2"/>
                </a:cxn>
              </a:cxnLst>
              <a:rect l="0" t="0" r="r" b="b"/>
              <a:pathLst>
                <a:path w="19846" h="19829" extrusionOk="0">
                  <a:moveTo>
                    <a:pt x="13770" y="824"/>
                  </a:moveTo>
                  <a:cubicBezTo>
                    <a:pt x="8089" y="-376"/>
                    <a:pt x="1804" y="-1265"/>
                    <a:pt x="353" y="5681"/>
                  </a:cubicBezTo>
                  <a:cubicBezTo>
                    <a:pt x="-441" y="9482"/>
                    <a:pt x="-115" y="16268"/>
                    <a:pt x="3660" y="18583"/>
                  </a:cubicBezTo>
                  <a:cubicBezTo>
                    <a:pt x="6516" y="20335"/>
                    <a:pt x="12966" y="20052"/>
                    <a:pt x="15977" y="18892"/>
                  </a:cubicBezTo>
                  <a:cubicBezTo>
                    <a:pt x="21159" y="16897"/>
                    <a:pt x="19879" y="11191"/>
                    <a:pt x="19174" y="6766"/>
                  </a:cubicBezTo>
                </a:path>
              </a:pathLst>
            </a:custGeom>
            <a:noFill/>
            <a:ln w="38100" cap="flat">
              <a:solidFill>
                <a:srgbClr val="4F81B8"/>
              </a:solidFill>
              <a:prstDash val="solid"/>
              <a:miter lim="400000"/>
            </a:ln>
            <a:effectLst/>
          </p:spPr>
          <p:txBody>
            <a:bodyPr wrap="square" lIns="38100" tIns="38100" rIns="38100" bIns="38100"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sz="3000">
                  <a:solidFill>
                    <a:srgbClr val="FFFFFF"/>
                  </a:solidFill>
                  <a:effectLst>
                    <a:outerShdw blurRad="38100" dist="12700" dir="5400000" rotWithShape="0">
                      <a:srgbClr val="000000">
                        <a:alpha val="50000"/>
                      </a:srgbClr>
                    </a:outerShdw>
                  </a:effectLst>
                </a:defRPr>
              </a:pPr>
              <a:endParaRPr>
                <a:latin typeface="微软雅黑 Light" panose="020b0502040204020203" pitchFamily="34" charset="-122"/>
                <a:ea typeface="微软雅黑" panose="020b0503020204020204" charset="-122"/>
                <a:sym typeface="微软雅黑 Light" panose="020b0502040204020203" pitchFamily="34" charset="-122"/>
              </a:endParaRPr>
            </a:p>
          </p:txBody>
        </p:sp>
        <p:sp>
          <p:nvSpPr>
            <p:cNvPr id="36" name="Shape 43"/>
            <p:cNvSpPr/>
            <p:nvPr/>
          </p:nvSpPr>
          <p:spPr>
            <a:xfrm>
              <a:off x="165100" y="-1"/>
              <a:ext cx="642267" cy="718972"/>
            </a:xfrm>
            <a:custGeom>
              <a:cxnLst>
                <a:cxn ang="0">
                  <a:pos x="wd2" y="hd2"/>
                </a:cxn>
                <a:cxn ang="5400000">
                  <a:pos x="wd2" y="hd2"/>
                </a:cxn>
                <a:cxn ang="10800000">
                  <a:pos x="wd2" y="hd2"/>
                </a:cxn>
                <a:cxn ang="16200000">
                  <a:pos x="wd2" y="hd2"/>
                </a:cxn>
              </a:cxnLst>
              <a:rect l="0" t="0" r="r" b="b"/>
              <a:pathLst>
                <a:path w="21521" h="21116" extrusionOk="0">
                  <a:moveTo>
                    <a:pt x="21521" y="13"/>
                  </a:moveTo>
                  <a:cubicBezTo>
                    <a:pt x="21600" y="-484"/>
                    <a:pt x="8558" y="13479"/>
                    <a:pt x="8933" y="13772"/>
                  </a:cubicBezTo>
                  <a:cubicBezTo>
                    <a:pt x="6785" y="12126"/>
                    <a:pt x="2898" y="10471"/>
                    <a:pt x="0" y="10120"/>
                  </a:cubicBezTo>
                  <a:cubicBezTo>
                    <a:pt x="1254" y="12620"/>
                    <a:pt x="2166" y="14279"/>
                    <a:pt x="4430" y="16128"/>
                  </a:cubicBezTo>
                  <a:cubicBezTo>
                    <a:pt x="4883" y="16498"/>
                    <a:pt x="10336" y="20581"/>
                    <a:pt x="9763" y="21116"/>
                  </a:cubicBezTo>
                  <a:cubicBezTo>
                    <a:pt x="14957" y="16270"/>
                    <a:pt x="20402" y="7017"/>
                    <a:pt x="21521" y="13"/>
                  </a:cubicBezTo>
                  <a:close/>
                </a:path>
              </a:pathLst>
            </a:custGeom>
            <a:solidFill>
              <a:srgbClr val="CC7D3C"/>
            </a:solidFill>
            <a:ln w="38100" cap="flat">
              <a:solidFill>
                <a:srgbClr val="4F81B8"/>
              </a:solidFill>
              <a:prstDash val="solid"/>
              <a:miter lim="400000"/>
            </a:ln>
            <a:effectLst/>
          </p:spPr>
          <p:txBody>
            <a:bodyPr wrap="square" lIns="38100" tIns="38100" rIns="38100" bIns="38100"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sz="3000">
                  <a:solidFill>
                    <a:srgbClr val="FFFFFF"/>
                  </a:solidFill>
                  <a:effectLst>
                    <a:outerShdw blurRad="38100" dist="12700" dir="5400000" rotWithShape="0">
                      <a:srgbClr val="000000">
                        <a:alpha val="50000"/>
                      </a:srgbClr>
                    </a:outerShdw>
                  </a:effectLst>
                </a:defRPr>
              </a:pPr>
              <a:endParaRPr>
                <a:latin typeface="微软雅黑 Light" panose="020b0502040204020203" pitchFamily="34" charset="-122"/>
                <a:ea typeface="微软雅黑" panose="020b0503020204020204" charset="-122"/>
                <a:sym typeface="微软雅黑 Light" panose="020b0502040204020203" pitchFamily="34" charset="-122"/>
              </a:endParaRPr>
            </a:p>
          </p:txBody>
        </p:sp>
      </p:grpSp>
      <p:sp>
        <p:nvSpPr>
          <p:cNvPr id="5" name="文本框 4"/>
          <p:cNvSpPr txBox="1"/>
          <p:nvPr/>
        </p:nvSpPr>
        <p:spPr>
          <a:xfrm>
            <a:off x="2555779" y="3044311"/>
            <a:ext cx="4248469" cy="109177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500">
                <a:latin typeface="微软雅黑 Light" panose="020b0502040204020203" pitchFamily="34" charset="-122"/>
                <a:ea typeface="微软雅黑 Light" panose="020b0502040204020203" pitchFamily="34" charset="-122"/>
              </a:rPr>
              <a:t>房产税纳税人为房产所有者；</a:t>
            </a:r>
            <a:endParaRPr lang="en-US" altLang="zh-CN" sz="1500">
              <a:latin typeface="微软雅黑 Light" panose="020b0502040204020203" pitchFamily="34" charset="-122"/>
              <a:ea typeface="微软雅黑 Light" panose="020b0502040204020203" pitchFamily="34" charset="-122"/>
            </a:endParaRPr>
          </a:p>
          <a:p>
            <a:pPr>
              <a:lnSpc>
                <a:spcPct val="150000"/>
              </a:lnSpc>
            </a:pPr>
            <a:r>
              <a:rPr lang="zh-CN" altLang="en-US" sz="1500">
                <a:latin typeface="微软雅黑 Light" panose="020b0502040204020203" pitchFamily="34" charset="-122"/>
                <a:ea typeface="微软雅黑 Light" panose="020b0502040204020203" pitchFamily="34" charset="-122"/>
              </a:rPr>
              <a:t>增值税纳税人为在中国境内销售货物、提供应税劳务及应税行为的单位和个人。</a:t>
            </a:r>
            <a:endParaRPr lang="zh-CN" altLang="en-US" sz="1500">
              <a:latin typeface="微软雅黑 Light" panose="020b0502040204020203" pitchFamily="34" charset="-122"/>
              <a:ea typeface="微软雅黑 Light" panose="020b0502040204020203" pitchFamily="34" charset="-122"/>
            </a:endParaRPr>
          </a:p>
        </p:txBody>
      </p:sp>
      <p:sp>
        <p:nvSpPr>
          <p:cNvPr id="6" name="矩形: 圆角 5"/>
          <p:cNvSpPr/>
          <p:nvPr/>
        </p:nvSpPr>
        <p:spPr>
          <a:xfrm>
            <a:off x="2555780" y="3053697"/>
            <a:ext cx="4176457" cy="1082387"/>
          </a:xfrm>
          <a:prstGeom prst="roundRect">
            <a:avLst/>
          </a:prstGeom>
          <a:noFill/>
          <a:ln w="19050">
            <a:solidFill>
              <a:srgbClr val="F5B17B"/>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pic>
        <p:nvPicPr>
          <p:cNvPr id="8" name="图片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28907" y="3712212"/>
            <a:ext cx="791365" cy="444382"/>
          </a:xfrm>
          <a:prstGeom prst="rect">
            <a:avLst/>
          </a:prstGeom>
        </p:spPr>
      </p:pic>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10">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sp>
        <p:nvSpPr>
          <p:cNvPr id="50" name="矩形 49"/>
          <p:cNvSpPr/>
          <p:nvPr/>
        </p:nvSpPr>
        <p:spPr>
          <a:xfrm>
            <a:off x="968896" y="944748"/>
            <a:ext cx="1677380" cy="377024"/>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a typeface="微软雅黑" panose="020b0503020204020204" charset="-122"/>
                <a:cs typeface="+mn-ea"/>
                <a:sym typeface="+mn-lt"/>
              </a:rPr>
              <a:t>（一）纳税人</a:t>
            </a:r>
            <a:endParaRPr lang="zh-CN" altLang="en-US" sz="2000" b="1">
              <a:ea typeface="微软雅黑" panose="020b0503020204020204" charset="-122"/>
              <a:cs typeface="+mn-ea"/>
              <a:sym typeface="+mn-lt"/>
            </a:endParaRPr>
          </a:p>
        </p:txBody>
      </p:sp>
      <p:pic>
        <p:nvPicPr>
          <p:cNvPr id="52" name="Picture 2" descr="F:\360云盘\漂亮羽箭.png"/>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tretch>
            <a:fillRect/>
          </a:stretch>
        </p:blipFill>
        <p:spPr bwMode="auto">
          <a:xfrm>
            <a:off x="801507" y="1048965"/>
            <a:ext cx="20836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 name="矩形 42"/>
          <p:cNvSpPr/>
          <p:nvPr/>
        </p:nvSpPr>
        <p:spPr>
          <a:xfrm>
            <a:off x="699825" y="497309"/>
            <a:ext cx="2600710"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一、税法构成要素</a:t>
            </a:r>
            <a:endParaRPr lang="zh-CN" altLang="en-US" sz="2400" b="1">
              <a:ea typeface="微软雅黑" panose="020b0503020204020204" charset="-122"/>
              <a:cs typeface="+mn-ea"/>
              <a:sym typeface="+mn-lt"/>
            </a:endParaRPr>
          </a:p>
        </p:txBody>
      </p:sp>
      <p:grpSp>
        <p:nvGrpSpPr>
          <p:cNvPr id="47" name="组合 14"/>
          <p:cNvGrpSpPr/>
          <p:nvPr/>
        </p:nvGrpSpPr>
        <p:grpSpPr>
          <a:xfrm>
            <a:off x="7365761" y="-20242"/>
            <a:ext cx="1382330" cy="1225360"/>
            <a:chOff x="7824144" y="133503"/>
            <a:chExt cx="2160180" cy="2378039"/>
          </a:xfrm>
          <a:solidFill>
            <a:srgbClr val="4F81B8"/>
          </a:solidFill>
        </p:grpSpPr>
        <p:sp>
          <p:nvSpPr>
            <p:cNvPr id="48"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49"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51"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53"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第三节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税法要素</a:t>
            </a:r>
            <a:endParaRPr lang="zh-CN" altLang="en-US" b="1">
              <a:solidFill>
                <a:schemeClr val="bg1"/>
              </a:solidFill>
              <a:latin typeface="微软雅黑" panose="020b0503020204020204" charset="-122"/>
              <a:ea typeface="微软雅黑" panose="020b0503020204020204" charset="-122"/>
              <a:cs typeface="+mn-ea"/>
            </a:endParaRPr>
          </a:p>
        </p:txBody>
      </p:sp>
      <p:graphicFrame>
        <p:nvGraphicFramePr>
          <p:cNvPr id="2" name="图示 1"/>
          <p:cNvGraphicFramePr/>
          <p:nvPr/>
        </p:nvGraphicFramePr>
        <p:xfrm>
          <a:off x="1403648" y="964095"/>
          <a:ext cx="6096000" cy="4064000"/>
        </p:xfrm>
        <a:graphic>
          <a:graphicData uri="http://schemas.openxmlformats.org/drawingml/2006/diagram">
            <dgm:relIds xmlns:dgm="http://schemas.openxmlformats.org/drawingml/2006/diagram" r:dm="rId6" r:lo="rId7" r:qs="rId8" r:cs="rId9"/>
          </a:graphicData>
        </a:graphic>
      </p:graphicFrame>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sp>
        <p:nvSpPr>
          <p:cNvPr id="50" name="矩形 49"/>
          <p:cNvSpPr/>
          <p:nvPr/>
        </p:nvSpPr>
        <p:spPr>
          <a:xfrm>
            <a:off x="968896" y="944748"/>
            <a:ext cx="2911693" cy="377024"/>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a typeface="微软雅黑" panose="020b0503020204020204" charset="-122"/>
                <a:cs typeface="+mn-ea"/>
                <a:sym typeface="+mn-lt"/>
              </a:rPr>
              <a:t>（二）征税对象</a:t>
            </a:r>
            <a:r>
              <a:rPr lang="en-US" altLang="zh-CN" sz="2000" b="1">
                <a:ea typeface="微软雅黑" panose="020b0503020204020204" charset="-122"/>
                <a:cs typeface="+mn-ea"/>
                <a:sym typeface="+mn-lt"/>
              </a:rPr>
              <a:t>——</a:t>
            </a:r>
            <a:r>
              <a:rPr lang="zh-CN" altLang="en-US" sz="2000" b="1">
                <a:ea typeface="微软雅黑" panose="020b0503020204020204" charset="-122"/>
                <a:cs typeface="+mn-ea"/>
                <a:sym typeface="+mn-lt"/>
              </a:rPr>
              <a:t>含义</a:t>
            </a:r>
            <a:endParaRPr lang="zh-CN" altLang="en-US" sz="2000" b="1">
              <a:ea typeface="微软雅黑" panose="020b0503020204020204" charset="-122"/>
              <a:cs typeface="+mn-ea"/>
              <a:sym typeface="+mn-lt"/>
            </a:endParaRPr>
          </a:p>
        </p:txBody>
      </p:sp>
      <p:pic>
        <p:nvPicPr>
          <p:cNvPr id="52" name="Picture 2" descr="F:\360云盘\漂亮羽箭.png"/>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tretch>
            <a:fillRect/>
          </a:stretch>
        </p:blipFill>
        <p:spPr bwMode="auto">
          <a:xfrm>
            <a:off x="801507" y="1048965"/>
            <a:ext cx="20836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 name="矩形 42"/>
          <p:cNvSpPr/>
          <p:nvPr/>
        </p:nvSpPr>
        <p:spPr>
          <a:xfrm>
            <a:off x="699825" y="497309"/>
            <a:ext cx="2600710"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一、税法构成要素</a:t>
            </a:r>
            <a:endParaRPr lang="zh-CN" altLang="en-US" sz="2400" b="1">
              <a:ea typeface="微软雅黑" panose="020b0503020204020204" charset="-122"/>
              <a:cs typeface="+mn-ea"/>
              <a:sym typeface="+mn-lt"/>
            </a:endParaRPr>
          </a:p>
        </p:txBody>
      </p:sp>
      <p:grpSp>
        <p:nvGrpSpPr>
          <p:cNvPr id="47" name="组合 14"/>
          <p:cNvGrpSpPr/>
          <p:nvPr/>
        </p:nvGrpSpPr>
        <p:grpSpPr>
          <a:xfrm>
            <a:off x="7365761" y="-20242"/>
            <a:ext cx="1382330" cy="1225360"/>
            <a:chOff x="7824144" y="133503"/>
            <a:chExt cx="2160180" cy="2378039"/>
          </a:xfrm>
          <a:solidFill>
            <a:srgbClr val="4F81B8"/>
          </a:solidFill>
        </p:grpSpPr>
        <p:sp>
          <p:nvSpPr>
            <p:cNvPr id="48"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49"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51"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53"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第三节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税法要素</a:t>
            </a:r>
            <a:endParaRPr lang="zh-CN" altLang="en-US" b="1">
              <a:solidFill>
                <a:schemeClr val="bg1"/>
              </a:solidFill>
              <a:latin typeface="微软雅黑" panose="020b0503020204020204" charset="-122"/>
              <a:ea typeface="微软雅黑" panose="020b0503020204020204" charset="-122"/>
              <a:cs typeface="+mn-ea"/>
            </a:endParaRPr>
          </a:p>
        </p:txBody>
      </p:sp>
      <p:sp>
        <p:nvSpPr>
          <p:cNvPr id="56" name="TextBox 1"/>
          <p:cNvSpPr txBox="1"/>
          <p:nvPr/>
        </p:nvSpPr>
        <p:spPr>
          <a:xfrm>
            <a:off x="1166942" y="1523938"/>
            <a:ext cx="6810116" cy="876202"/>
          </a:xfrm>
          <a:prstGeom prst="rect">
            <a:avLst/>
          </a:prstGeom>
          <a:solidFill>
            <a:schemeClr val="accent1">
              <a:lumMod val="20000"/>
              <a:lumOff val="80000"/>
            </a:schemeClr>
          </a:solidFill>
        </p:spPr>
        <p:txBody>
          <a:bodyPr wrap="square" anchor="ctr">
            <a:spAutoFit/>
          </a:bodyPr>
          <a:lstStyle>
            <a:defPPr>
              <a:defRPr lang="zh-CN"/>
            </a:defPPr>
            <a:lvl1pPr marL="0" algn="l" defTabSz="914400" rtl="0" eaLnBrk="1" latinLnBrk="0" hangingPunct="1">
              <a:lnSpc>
                <a:spcPct val="150000"/>
              </a:lnSpc>
              <a:defRPr sz="1800" kern="1200">
                <a:solidFill>
                  <a:schemeClr val="tx1"/>
                </a:solidFill>
                <a:latin typeface="微软雅黑 Light" panose="020b0502040204020203" pitchFamily="34" charset="-122"/>
                <a:ea typeface="微软雅黑 Light" panose="020b0502040204020203"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ym typeface="+mn-lt"/>
              </a:rPr>
              <a:t>       </a:t>
            </a:r>
            <a:r>
              <a:rPr lang="zh-CN" altLang="en-US" b="1">
                <a:solidFill>
                  <a:srgbClr val="D96709"/>
                </a:solidFill>
                <a:latin typeface="微软雅黑" panose="020b0503020204020204" charset="-122"/>
                <a:ea typeface="微软雅黑" panose="020b0503020204020204" charset="-122"/>
                <a:sym typeface="+mn-lt"/>
              </a:rPr>
              <a:t>征税对象</a:t>
            </a:r>
            <a:r>
              <a:rPr lang="zh-CN" altLang="en-US">
                <a:sym typeface="+mn-lt"/>
              </a:rPr>
              <a:t>又称“课税对象</a:t>
            </a:r>
            <a:r>
              <a:rPr lang="en-US" altLang="zh-CN">
                <a:sym typeface="+mn-lt"/>
              </a:rPr>
              <a:t>”</a:t>
            </a:r>
            <a:r>
              <a:rPr lang="zh-CN" altLang="en-US">
                <a:sym typeface="+mn-lt"/>
              </a:rPr>
              <a:t>，西方国家称“税基</a:t>
            </a:r>
            <a:r>
              <a:rPr lang="en-US" altLang="zh-CN">
                <a:sym typeface="+mn-lt"/>
              </a:rPr>
              <a:t>“</a:t>
            </a:r>
            <a:r>
              <a:rPr lang="zh-CN" altLang="en-US">
                <a:sym typeface="+mn-lt"/>
              </a:rPr>
              <a:t>，在法学上称为“纳税客体</a:t>
            </a:r>
            <a:r>
              <a:rPr lang="en-US" altLang="zh-CN">
                <a:sym typeface="+mn-lt"/>
              </a:rPr>
              <a:t>"</a:t>
            </a:r>
            <a:r>
              <a:rPr lang="zh-CN" altLang="en-US">
                <a:sym typeface="+mn-lt"/>
              </a:rPr>
              <a:t>，是指税法中规定的</a:t>
            </a:r>
            <a:r>
              <a:rPr lang="zh-CN" altLang="en-US" b="1">
                <a:solidFill>
                  <a:srgbClr val="D96709"/>
                </a:solidFill>
                <a:latin typeface="微软雅黑" panose="020b0503020204020204" charset="-122"/>
                <a:ea typeface="微软雅黑" panose="020b0503020204020204" charset="-122"/>
                <a:sym typeface="+mn-lt"/>
              </a:rPr>
              <a:t>征税的标的物</a:t>
            </a:r>
            <a:r>
              <a:rPr lang="zh-CN" altLang="en-US">
                <a:sym typeface="+mn-lt"/>
              </a:rPr>
              <a:t>，即对什么征税。</a:t>
            </a:r>
            <a:endParaRPr lang="zh-CN" altLang="en-US">
              <a:sym typeface="+mn-lt"/>
            </a:endParaRPr>
          </a:p>
        </p:txBody>
      </p:sp>
      <p:cxnSp>
        <p:nvCxnSpPr>
          <p:cNvPr id="57" name="直接连接符 56"/>
          <p:cNvCxnSpPr/>
          <p:nvPr/>
        </p:nvCxnSpPr>
        <p:spPr>
          <a:xfrm flipH="1">
            <a:off x="4150338" y="4436201"/>
            <a:ext cx="0" cy="0"/>
          </a:xfrm>
          <a:prstGeom prst="line">
            <a:avLst/>
          </a:prstGeom>
          <a:noFill/>
          <a:ln w="12700" cap="flat" cmpd="sng" algn="ctr">
            <a:solidFill>
              <a:srgbClr val="066DCA"/>
            </a:solidFill>
            <a:prstDash val="sysDot"/>
            <a:miter lim="800000"/>
          </a:ln>
          <a:effectLst/>
        </p:spPr>
      </p:cxnSp>
      <p:sp>
        <p:nvSpPr>
          <p:cNvPr id="28" name="TextBox 2"/>
          <p:cNvSpPr txBox="1"/>
          <p:nvPr/>
        </p:nvSpPr>
        <p:spPr>
          <a:xfrm>
            <a:off x="1903727" y="2752333"/>
            <a:ext cx="650061"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kumimoji="1" lang="zh-CN" altLang="en-US" b="1">
                <a:solidFill>
                  <a:srgbClr val="4F81B8"/>
                </a:solidFill>
                <a:latin typeface="Arial"/>
                <a:ea typeface="微软雅黑" panose="020b0503020204020204" charset="-122"/>
                <a:cs typeface="+mn-ea"/>
                <a:sym typeface="+mn-lt"/>
              </a:rPr>
              <a:t>劳务</a:t>
            </a:r>
            <a:endParaRPr kumimoji="1" lang="zh-CN" altLang="en-US">
              <a:solidFill>
                <a:srgbClr val="4F81B8"/>
              </a:solidFill>
              <a:latin typeface="Arial"/>
              <a:ea typeface="微软雅黑" panose="020b0503020204020204" charset="-122"/>
              <a:cs typeface="+mn-ea"/>
              <a:sym typeface="+mn-lt"/>
            </a:endParaRPr>
          </a:p>
        </p:txBody>
      </p:sp>
      <p:sp>
        <p:nvSpPr>
          <p:cNvPr id="29" name="TextBox 71"/>
          <p:cNvSpPr txBox="1"/>
          <p:nvPr/>
        </p:nvSpPr>
        <p:spPr>
          <a:xfrm>
            <a:off x="3489892" y="2778482"/>
            <a:ext cx="65006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kumimoji="1" lang="zh-CN" altLang="en-US" b="1">
                <a:solidFill>
                  <a:srgbClr val="4F81B8"/>
                </a:solidFill>
                <a:latin typeface="Arial"/>
                <a:ea typeface="微软雅黑" panose="020b0503020204020204" charset="-122"/>
                <a:cs typeface="+mn-ea"/>
                <a:sym typeface="+mn-lt"/>
              </a:rPr>
              <a:t>货物</a:t>
            </a:r>
            <a:endParaRPr kumimoji="1" lang="zh-CN" altLang="en-US">
              <a:solidFill>
                <a:srgbClr val="4F81B8"/>
              </a:solidFill>
              <a:latin typeface="Arial"/>
              <a:ea typeface="微软雅黑" panose="020b0503020204020204" charset="-122"/>
              <a:cs typeface="+mn-ea"/>
              <a:sym typeface="+mn-lt"/>
            </a:endParaRPr>
          </a:p>
        </p:txBody>
      </p:sp>
      <p:grpSp>
        <p:nvGrpSpPr>
          <p:cNvPr id="30" name="Group 44"/>
          <p:cNvGrpSpPr/>
          <p:nvPr/>
        </p:nvGrpSpPr>
        <p:grpSpPr>
          <a:xfrm>
            <a:off x="1556007" y="2763420"/>
            <a:ext cx="305247" cy="322092"/>
            <a:chExt cx="807366" cy="906807"/>
          </a:xfrm>
        </p:grpSpPr>
        <p:sp>
          <p:nvSpPr>
            <p:cNvPr id="37" name="Shape 42"/>
            <p:cNvSpPr/>
            <p:nvPr/>
          </p:nvSpPr>
          <p:spPr>
            <a:xfrm>
              <a:off x="-1" y="101600"/>
              <a:ext cx="792823" cy="805208"/>
            </a:xfrm>
            <a:custGeom>
              <a:cxnLst>
                <a:cxn ang="0">
                  <a:pos x="wd2" y="hd2"/>
                </a:cxn>
                <a:cxn ang="5400000">
                  <a:pos x="wd2" y="hd2"/>
                </a:cxn>
                <a:cxn ang="10800000">
                  <a:pos x="wd2" y="hd2"/>
                </a:cxn>
                <a:cxn ang="16200000">
                  <a:pos x="wd2" y="hd2"/>
                </a:cxn>
              </a:cxnLst>
              <a:rect l="0" t="0" r="r" b="b"/>
              <a:pathLst>
                <a:path w="19846" h="19829" extrusionOk="0">
                  <a:moveTo>
                    <a:pt x="13770" y="824"/>
                  </a:moveTo>
                  <a:cubicBezTo>
                    <a:pt x="8089" y="-376"/>
                    <a:pt x="1804" y="-1265"/>
                    <a:pt x="353" y="5681"/>
                  </a:cubicBezTo>
                  <a:cubicBezTo>
                    <a:pt x="-441" y="9482"/>
                    <a:pt x="-115" y="16268"/>
                    <a:pt x="3660" y="18583"/>
                  </a:cubicBezTo>
                  <a:cubicBezTo>
                    <a:pt x="6516" y="20335"/>
                    <a:pt x="12966" y="20052"/>
                    <a:pt x="15977" y="18892"/>
                  </a:cubicBezTo>
                  <a:cubicBezTo>
                    <a:pt x="21159" y="16897"/>
                    <a:pt x="19879" y="11191"/>
                    <a:pt x="19174" y="6766"/>
                  </a:cubicBezTo>
                </a:path>
              </a:pathLst>
            </a:custGeom>
            <a:noFill/>
            <a:ln w="38100" cap="flat">
              <a:solidFill>
                <a:srgbClr val="4F81B8"/>
              </a:solidFill>
              <a:prstDash val="solid"/>
              <a:miter lim="400000"/>
            </a:ln>
            <a:effectLst/>
          </p:spPr>
          <p:txBody>
            <a:bodyPr wrap="square" lIns="38100" tIns="38100" rIns="38100" bIns="38100"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sz="3000">
                  <a:solidFill>
                    <a:srgbClr val="FFFFFF"/>
                  </a:solidFill>
                  <a:effectLst>
                    <a:outerShdw blurRad="38100" dist="12700" dir="5400000" rotWithShape="0">
                      <a:srgbClr val="000000">
                        <a:alpha val="50000"/>
                      </a:srgbClr>
                    </a:outerShdw>
                  </a:effectLst>
                </a:defRPr>
              </a:pPr>
              <a:endParaRPr>
                <a:latin typeface="微软雅黑 Light" panose="020b0502040204020203" pitchFamily="34" charset="-122"/>
                <a:ea typeface="微软雅黑" panose="020b0503020204020204" charset="-122"/>
                <a:sym typeface="微软雅黑 Light" panose="020b0502040204020203" pitchFamily="34" charset="-122"/>
              </a:endParaRPr>
            </a:p>
          </p:txBody>
        </p:sp>
        <p:sp>
          <p:nvSpPr>
            <p:cNvPr id="38" name="Shape 43"/>
            <p:cNvSpPr/>
            <p:nvPr/>
          </p:nvSpPr>
          <p:spPr>
            <a:xfrm>
              <a:off x="165100" y="-1"/>
              <a:ext cx="642267" cy="718972"/>
            </a:xfrm>
            <a:custGeom>
              <a:cxnLst>
                <a:cxn ang="0">
                  <a:pos x="wd2" y="hd2"/>
                </a:cxn>
                <a:cxn ang="5400000">
                  <a:pos x="wd2" y="hd2"/>
                </a:cxn>
                <a:cxn ang="10800000">
                  <a:pos x="wd2" y="hd2"/>
                </a:cxn>
                <a:cxn ang="16200000">
                  <a:pos x="wd2" y="hd2"/>
                </a:cxn>
              </a:cxnLst>
              <a:rect l="0" t="0" r="r" b="b"/>
              <a:pathLst>
                <a:path w="21521" h="21116" extrusionOk="0">
                  <a:moveTo>
                    <a:pt x="21521" y="13"/>
                  </a:moveTo>
                  <a:cubicBezTo>
                    <a:pt x="21600" y="-484"/>
                    <a:pt x="8558" y="13479"/>
                    <a:pt x="8933" y="13772"/>
                  </a:cubicBezTo>
                  <a:cubicBezTo>
                    <a:pt x="6785" y="12126"/>
                    <a:pt x="2898" y="10471"/>
                    <a:pt x="0" y="10120"/>
                  </a:cubicBezTo>
                  <a:cubicBezTo>
                    <a:pt x="1254" y="12620"/>
                    <a:pt x="2166" y="14279"/>
                    <a:pt x="4430" y="16128"/>
                  </a:cubicBezTo>
                  <a:cubicBezTo>
                    <a:pt x="4883" y="16498"/>
                    <a:pt x="10336" y="20581"/>
                    <a:pt x="9763" y="21116"/>
                  </a:cubicBezTo>
                  <a:cubicBezTo>
                    <a:pt x="14957" y="16270"/>
                    <a:pt x="20402" y="7017"/>
                    <a:pt x="21521" y="13"/>
                  </a:cubicBezTo>
                  <a:close/>
                </a:path>
              </a:pathLst>
            </a:custGeom>
            <a:solidFill>
              <a:srgbClr val="CC7D3C"/>
            </a:solidFill>
            <a:ln w="38100" cap="flat">
              <a:solidFill>
                <a:srgbClr val="4F81B8"/>
              </a:solidFill>
              <a:prstDash val="solid"/>
              <a:miter lim="400000"/>
            </a:ln>
            <a:effectLst/>
          </p:spPr>
          <p:txBody>
            <a:bodyPr wrap="square" lIns="38100" tIns="38100" rIns="38100" bIns="38100"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sz="3000">
                  <a:solidFill>
                    <a:srgbClr val="FFFFFF"/>
                  </a:solidFill>
                  <a:effectLst>
                    <a:outerShdw blurRad="38100" dist="12700" dir="5400000" rotWithShape="0">
                      <a:srgbClr val="000000">
                        <a:alpha val="50000"/>
                      </a:srgbClr>
                    </a:outerShdw>
                  </a:effectLst>
                </a:defRPr>
              </a:pPr>
              <a:endParaRPr>
                <a:latin typeface="微软雅黑 Light" panose="020b0502040204020203" pitchFamily="34" charset="-122"/>
                <a:ea typeface="微软雅黑" panose="020b0503020204020204" charset="-122"/>
                <a:sym typeface="微软雅黑 Light" panose="020b0502040204020203" pitchFamily="34" charset="-122"/>
              </a:endParaRPr>
            </a:p>
          </p:txBody>
        </p:sp>
      </p:grpSp>
      <p:grpSp>
        <p:nvGrpSpPr>
          <p:cNvPr id="39" name="Group 44"/>
          <p:cNvGrpSpPr/>
          <p:nvPr/>
        </p:nvGrpSpPr>
        <p:grpSpPr>
          <a:xfrm>
            <a:off x="3128745" y="2763420"/>
            <a:ext cx="305247" cy="322092"/>
            <a:chExt cx="807366" cy="906807"/>
          </a:xfrm>
        </p:grpSpPr>
        <p:sp>
          <p:nvSpPr>
            <p:cNvPr id="40" name="Shape 42"/>
            <p:cNvSpPr/>
            <p:nvPr/>
          </p:nvSpPr>
          <p:spPr>
            <a:xfrm>
              <a:off x="-1" y="101600"/>
              <a:ext cx="792823" cy="805208"/>
            </a:xfrm>
            <a:custGeom>
              <a:cxnLst>
                <a:cxn ang="0">
                  <a:pos x="wd2" y="hd2"/>
                </a:cxn>
                <a:cxn ang="5400000">
                  <a:pos x="wd2" y="hd2"/>
                </a:cxn>
                <a:cxn ang="10800000">
                  <a:pos x="wd2" y="hd2"/>
                </a:cxn>
                <a:cxn ang="16200000">
                  <a:pos x="wd2" y="hd2"/>
                </a:cxn>
              </a:cxnLst>
              <a:rect l="0" t="0" r="r" b="b"/>
              <a:pathLst>
                <a:path w="19846" h="19829" extrusionOk="0">
                  <a:moveTo>
                    <a:pt x="13770" y="824"/>
                  </a:moveTo>
                  <a:cubicBezTo>
                    <a:pt x="8089" y="-376"/>
                    <a:pt x="1804" y="-1265"/>
                    <a:pt x="353" y="5681"/>
                  </a:cubicBezTo>
                  <a:cubicBezTo>
                    <a:pt x="-441" y="9482"/>
                    <a:pt x="-115" y="16268"/>
                    <a:pt x="3660" y="18583"/>
                  </a:cubicBezTo>
                  <a:cubicBezTo>
                    <a:pt x="6516" y="20335"/>
                    <a:pt x="12966" y="20052"/>
                    <a:pt x="15977" y="18892"/>
                  </a:cubicBezTo>
                  <a:cubicBezTo>
                    <a:pt x="21159" y="16897"/>
                    <a:pt x="19879" y="11191"/>
                    <a:pt x="19174" y="6766"/>
                  </a:cubicBezTo>
                </a:path>
              </a:pathLst>
            </a:custGeom>
            <a:noFill/>
            <a:ln w="38100" cap="flat">
              <a:solidFill>
                <a:srgbClr val="4F81B8"/>
              </a:solidFill>
              <a:prstDash val="solid"/>
              <a:miter lim="400000"/>
            </a:ln>
            <a:effectLst/>
          </p:spPr>
          <p:txBody>
            <a:bodyPr wrap="square" lIns="38100" tIns="38100" rIns="38100" bIns="38100"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sz="3000">
                  <a:solidFill>
                    <a:srgbClr val="FFFFFF"/>
                  </a:solidFill>
                  <a:effectLst>
                    <a:outerShdw blurRad="38100" dist="12700" dir="5400000" rotWithShape="0">
                      <a:srgbClr val="000000">
                        <a:alpha val="50000"/>
                      </a:srgbClr>
                    </a:outerShdw>
                  </a:effectLst>
                </a:defRPr>
              </a:pPr>
              <a:endParaRPr>
                <a:latin typeface="微软雅黑 Light" panose="020b0502040204020203" pitchFamily="34" charset="-122"/>
                <a:ea typeface="微软雅黑" panose="020b0503020204020204" charset="-122"/>
                <a:sym typeface="微软雅黑 Light" panose="020b0502040204020203" pitchFamily="34" charset="-122"/>
              </a:endParaRPr>
            </a:p>
          </p:txBody>
        </p:sp>
        <p:sp>
          <p:nvSpPr>
            <p:cNvPr id="41" name="Shape 43"/>
            <p:cNvSpPr/>
            <p:nvPr/>
          </p:nvSpPr>
          <p:spPr>
            <a:xfrm>
              <a:off x="165100" y="-1"/>
              <a:ext cx="642267" cy="718972"/>
            </a:xfrm>
            <a:custGeom>
              <a:cxnLst>
                <a:cxn ang="0">
                  <a:pos x="wd2" y="hd2"/>
                </a:cxn>
                <a:cxn ang="5400000">
                  <a:pos x="wd2" y="hd2"/>
                </a:cxn>
                <a:cxn ang="10800000">
                  <a:pos x="wd2" y="hd2"/>
                </a:cxn>
                <a:cxn ang="16200000">
                  <a:pos x="wd2" y="hd2"/>
                </a:cxn>
              </a:cxnLst>
              <a:rect l="0" t="0" r="r" b="b"/>
              <a:pathLst>
                <a:path w="21521" h="21116" extrusionOk="0">
                  <a:moveTo>
                    <a:pt x="21521" y="13"/>
                  </a:moveTo>
                  <a:cubicBezTo>
                    <a:pt x="21600" y="-484"/>
                    <a:pt x="8558" y="13479"/>
                    <a:pt x="8933" y="13772"/>
                  </a:cubicBezTo>
                  <a:cubicBezTo>
                    <a:pt x="6785" y="12126"/>
                    <a:pt x="2898" y="10471"/>
                    <a:pt x="0" y="10120"/>
                  </a:cubicBezTo>
                  <a:cubicBezTo>
                    <a:pt x="1254" y="12620"/>
                    <a:pt x="2166" y="14279"/>
                    <a:pt x="4430" y="16128"/>
                  </a:cubicBezTo>
                  <a:cubicBezTo>
                    <a:pt x="4883" y="16498"/>
                    <a:pt x="10336" y="20581"/>
                    <a:pt x="9763" y="21116"/>
                  </a:cubicBezTo>
                  <a:cubicBezTo>
                    <a:pt x="14957" y="16270"/>
                    <a:pt x="20402" y="7017"/>
                    <a:pt x="21521" y="13"/>
                  </a:cubicBezTo>
                  <a:close/>
                </a:path>
              </a:pathLst>
            </a:custGeom>
            <a:solidFill>
              <a:srgbClr val="CC7D3C"/>
            </a:solidFill>
            <a:ln w="38100" cap="flat">
              <a:solidFill>
                <a:srgbClr val="4F81B8"/>
              </a:solidFill>
              <a:prstDash val="solid"/>
              <a:miter lim="400000"/>
            </a:ln>
            <a:effectLst/>
          </p:spPr>
          <p:txBody>
            <a:bodyPr wrap="square" lIns="38100" tIns="38100" rIns="38100" bIns="38100"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sz="3000">
                  <a:solidFill>
                    <a:srgbClr val="FFFFFF"/>
                  </a:solidFill>
                  <a:effectLst>
                    <a:outerShdw blurRad="38100" dist="12700" dir="5400000" rotWithShape="0">
                      <a:srgbClr val="000000">
                        <a:alpha val="50000"/>
                      </a:srgbClr>
                    </a:outerShdw>
                  </a:effectLst>
                </a:defRPr>
              </a:pPr>
              <a:endParaRPr>
                <a:latin typeface="微软雅黑 Light" panose="020b0502040204020203" pitchFamily="34" charset="-122"/>
                <a:ea typeface="微软雅黑" panose="020b0503020204020204" charset="-122"/>
                <a:sym typeface="微软雅黑 Light" panose="020b0502040204020203" pitchFamily="34" charset="-122"/>
              </a:endParaRPr>
            </a:p>
          </p:txBody>
        </p:sp>
      </p:grpSp>
      <p:sp>
        <p:nvSpPr>
          <p:cNvPr id="42" name="文本框 41"/>
          <p:cNvSpPr txBox="1"/>
          <p:nvPr/>
        </p:nvSpPr>
        <p:spPr>
          <a:xfrm>
            <a:off x="1629997" y="4269732"/>
            <a:ext cx="6005206"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Light" panose="020b0502040204020203" pitchFamily="34" charset="-122"/>
                <a:ea typeface="微软雅黑 Light" panose="020b0502040204020203" pitchFamily="34" charset="-122"/>
              </a:rPr>
              <a:t>增值税的征税对象为</a:t>
            </a:r>
            <a:r>
              <a:rPr lang="zh-CN" altLang="en-US">
                <a:solidFill>
                  <a:srgbClr val="D96709"/>
                </a:solidFill>
                <a:latin typeface="微软雅黑 Light" panose="020b0502040204020203" pitchFamily="34" charset="-122"/>
                <a:ea typeface="微软雅黑 Light" panose="020b0502040204020203" pitchFamily="34" charset="-122"/>
              </a:rPr>
              <a:t>增值额</a:t>
            </a:r>
            <a:r>
              <a:rPr lang="zh-CN" altLang="en-US">
                <a:latin typeface="微软雅黑 Light" panose="020b0502040204020203" pitchFamily="34" charset="-122"/>
                <a:ea typeface="微软雅黑 Light" panose="020b0502040204020203" pitchFamily="34" charset="-122"/>
              </a:rPr>
              <a:t>；所得税的征税对象为</a:t>
            </a:r>
            <a:r>
              <a:rPr lang="zh-CN" altLang="en-US">
                <a:solidFill>
                  <a:srgbClr val="D96709"/>
                </a:solidFill>
                <a:latin typeface="微软雅黑 Light" panose="020b0502040204020203" pitchFamily="34" charset="-122"/>
                <a:ea typeface="微软雅黑 Light" panose="020b0502040204020203" pitchFamily="34" charset="-122"/>
              </a:rPr>
              <a:t>所得额</a:t>
            </a:r>
            <a:r>
              <a:rPr lang="zh-CN" altLang="en-US">
                <a:latin typeface="微软雅黑 Light" panose="020b0502040204020203" pitchFamily="34" charset="-122"/>
                <a:ea typeface="微软雅黑 Light" panose="020b0502040204020203" pitchFamily="34" charset="-122"/>
              </a:rPr>
              <a:t>。</a:t>
            </a:r>
            <a:endParaRPr lang="zh-CN" altLang="en-US">
              <a:latin typeface="微软雅黑 Light" panose="020b0502040204020203" pitchFamily="34" charset="-122"/>
              <a:ea typeface="微软雅黑 Light" panose="020b0502040204020203" pitchFamily="34" charset="-122"/>
            </a:endParaRPr>
          </a:p>
        </p:txBody>
      </p:sp>
      <p:sp>
        <p:nvSpPr>
          <p:cNvPr id="44" name="矩形: 圆角 43"/>
          <p:cNvSpPr/>
          <p:nvPr/>
        </p:nvSpPr>
        <p:spPr>
          <a:xfrm>
            <a:off x="1630057" y="4214010"/>
            <a:ext cx="5930127" cy="444382"/>
          </a:xfrm>
          <a:prstGeom prst="roundRect">
            <a:avLst/>
          </a:prstGeom>
          <a:noFill/>
          <a:ln w="19050">
            <a:solidFill>
              <a:srgbClr val="F5B17B"/>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pic>
        <p:nvPicPr>
          <p:cNvPr id="45" name="图片 4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87624" y="4207983"/>
            <a:ext cx="791365" cy="444382"/>
          </a:xfrm>
          <a:prstGeom prst="rect">
            <a:avLst/>
          </a:prstGeom>
        </p:spPr>
      </p:pic>
      <p:sp>
        <p:nvSpPr>
          <p:cNvPr id="46" name="TextBox 71"/>
          <p:cNvSpPr txBox="1"/>
          <p:nvPr/>
        </p:nvSpPr>
        <p:spPr>
          <a:xfrm>
            <a:off x="5478972" y="2754424"/>
            <a:ext cx="65006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kumimoji="1" lang="zh-CN" altLang="en-US" b="1">
                <a:solidFill>
                  <a:srgbClr val="4F81B8"/>
                </a:solidFill>
                <a:latin typeface="Arial"/>
                <a:ea typeface="微软雅黑" panose="020b0503020204020204" charset="-122"/>
                <a:cs typeface="+mn-ea"/>
                <a:sym typeface="+mn-lt"/>
              </a:rPr>
              <a:t>财产</a:t>
            </a:r>
            <a:endParaRPr kumimoji="1" lang="zh-CN" altLang="en-US">
              <a:solidFill>
                <a:srgbClr val="4F81B8"/>
              </a:solidFill>
              <a:latin typeface="Arial"/>
              <a:ea typeface="微软雅黑" panose="020b0503020204020204" charset="-122"/>
              <a:cs typeface="+mn-ea"/>
              <a:sym typeface="+mn-lt"/>
            </a:endParaRPr>
          </a:p>
        </p:txBody>
      </p:sp>
      <p:grpSp>
        <p:nvGrpSpPr>
          <p:cNvPr id="54" name="Group 44"/>
          <p:cNvGrpSpPr/>
          <p:nvPr/>
        </p:nvGrpSpPr>
        <p:grpSpPr>
          <a:xfrm>
            <a:off x="5117825" y="2757393"/>
            <a:ext cx="305247" cy="322092"/>
            <a:chExt cx="807366" cy="906807"/>
          </a:xfrm>
        </p:grpSpPr>
        <p:sp>
          <p:nvSpPr>
            <p:cNvPr id="55" name="Shape 42"/>
            <p:cNvSpPr/>
            <p:nvPr/>
          </p:nvSpPr>
          <p:spPr>
            <a:xfrm>
              <a:off x="-1" y="101600"/>
              <a:ext cx="792823" cy="805208"/>
            </a:xfrm>
            <a:custGeom>
              <a:cxnLst>
                <a:cxn ang="0">
                  <a:pos x="wd2" y="hd2"/>
                </a:cxn>
                <a:cxn ang="5400000">
                  <a:pos x="wd2" y="hd2"/>
                </a:cxn>
                <a:cxn ang="10800000">
                  <a:pos x="wd2" y="hd2"/>
                </a:cxn>
                <a:cxn ang="16200000">
                  <a:pos x="wd2" y="hd2"/>
                </a:cxn>
              </a:cxnLst>
              <a:rect l="0" t="0" r="r" b="b"/>
              <a:pathLst>
                <a:path w="19846" h="19829" extrusionOk="0">
                  <a:moveTo>
                    <a:pt x="13770" y="824"/>
                  </a:moveTo>
                  <a:cubicBezTo>
                    <a:pt x="8089" y="-376"/>
                    <a:pt x="1804" y="-1265"/>
                    <a:pt x="353" y="5681"/>
                  </a:cubicBezTo>
                  <a:cubicBezTo>
                    <a:pt x="-441" y="9482"/>
                    <a:pt x="-115" y="16268"/>
                    <a:pt x="3660" y="18583"/>
                  </a:cubicBezTo>
                  <a:cubicBezTo>
                    <a:pt x="6516" y="20335"/>
                    <a:pt x="12966" y="20052"/>
                    <a:pt x="15977" y="18892"/>
                  </a:cubicBezTo>
                  <a:cubicBezTo>
                    <a:pt x="21159" y="16897"/>
                    <a:pt x="19879" y="11191"/>
                    <a:pt x="19174" y="6766"/>
                  </a:cubicBezTo>
                </a:path>
              </a:pathLst>
            </a:custGeom>
            <a:noFill/>
            <a:ln w="38100" cap="flat">
              <a:solidFill>
                <a:srgbClr val="4F81B8"/>
              </a:solidFill>
              <a:prstDash val="solid"/>
              <a:miter lim="400000"/>
            </a:ln>
            <a:effectLst/>
          </p:spPr>
          <p:txBody>
            <a:bodyPr wrap="square" lIns="38100" tIns="38100" rIns="38100" bIns="38100"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sz="3000">
                  <a:solidFill>
                    <a:srgbClr val="FFFFFF"/>
                  </a:solidFill>
                  <a:effectLst>
                    <a:outerShdw blurRad="38100" dist="12700" dir="5400000" rotWithShape="0">
                      <a:srgbClr val="000000">
                        <a:alpha val="50000"/>
                      </a:srgbClr>
                    </a:outerShdw>
                  </a:effectLst>
                </a:defRPr>
              </a:pPr>
              <a:endParaRPr>
                <a:latin typeface="微软雅黑 Light" panose="020b0502040204020203" pitchFamily="34" charset="-122"/>
                <a:ea typeface="微软雅黑" panose="020b0503020204020204" charset="-122"/>
                <a:sym typeface="微软雅黑 Light" panose="020b0502040204020203" pitchFamily="34" charset="-122"/>
              </a:endParaRPr>
            </a:p>
          </p:txBody>
        </p:sp>
        <p:sp>
          <p:nvSpPr>
            <p:cNvPr id="58" name="Shape 43"/>
            <p:cNvSpPr/>
            <p:nvPr/>
          </p:nvSpPr>
          <p:spPr>
            <a:xfrm>
              <a:off x="165100" y="-1"/>
              <a:ext cx="642267" cy="718972"/>
            </a:xfrm>
            <a:custGeom>
              <a:cxnLst>
                <a:cxn ang="0">
                  <a:pos x="wd2" y="hd2"/>
                </a:cxn>
                <a:cxn ang="5400000">
                  <a:pos x="wd2" y="hd2"/>
                </a:cxn>
                <a:cxn ang="10800000">
                  <a:pos x="wd2" y="hd2"/>
                </a:cxn>
                <a:cxn ang="16200000">
                  <a:pos x="wd2" y="hd2"/>
                </a:cxn>
              </a:cxnLst>
              <a:rect l="0" t="0" r="r" b="b"/>
              <a:pathLst>
                <a:path w="21521" h="21116" extrusionOk="0">
                  <a:moveTo>
                    <a:pt x="21521" y="13"/>
                  </a:moveTo>
                  <a:cubicBezTo>
                    <a:pt x="21600" y="-484"/>
                    <a:pt x="8558" y="13479"/>
                    <a:pt x="8933" y="13772"/>
                  </a:cubicBezTo>
                  <a:cubicBezTo>
                    <a:pt x="6785" y="12126"/>
                    <a:pt x="2898" y="10471"/>
                    <a:pt x="0" y="10120"/>
                  </a:cubicBezTo>
                  <a:cubicBezTo>
                    <a:pt x="1254" y="12620"/>
                    <a:pt x="2166" y="14279"/>
                    <a:pt x="4430" y="16128"/>
                  </a:cubicBezTo>
                  <a:cubicBezTo>
                    <a:pt x="4883" y="16498"/>
                    <a:pt x="10336" y="20581"/>
                    <a:pt x="9763" y="21116"/>
                  </a:cubicBezTo>
                  <a:cubicBezTo>
                    <a:pt x="14957" y="16270"/>
                    <a:pt x="20402" y="7017"/>
                    <a:pt x="21521" y="13"/>
                  </a:cubicBezTo>
                  <a:close/>
                </a:path>
              </a:pathLst>
            </a:custGeom>
            <a:solidFill>
              <a:srgbClr val="CC7D3C"/>
            </a:solidFill>
            <a:ln w="38100" cap="flat">
              <a:solidFill>
                <a:srgbClr val="4F81B8"/>
              </a:solidFill>
              <a:prstDash val="solid"/>
              <a:miter lim="400000"/>
            </a:ln>
            <a:effectLst/>
          </p:spPr>
          <p:txBody>
            <a:bodyPr wrap="square" lIns="38100" tIns="38100" rIns="38100" bIns="38100"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sz="3000">
                  <a:solidFill>
                    <a:srgbClr val="FFFFFF"/>
                  </a:solidFill>
                  <a:effectLst>
                    <a:outerShdw blurRad="38100" dist="12700" dir="5400000" rotWithShape="0">
                      <a:srgbClr val="000000">
                        <a:alpha val="50000"/>
                      </a:srgbClr>
                    </a:outerShdw>
                  </a:effectLst>
                </a:defRPr>
              </a:pPr>
              <a:endParaRPr>
                <a:latin typeface="微软雅黑 Light" panose="020b0502040204020203" pitchFamily="34" charset="-122"/>
                <a:ea typeface="微软雅黑" panose="020b0503020204020204" charset="-122"/>
                <a:sym typeface="微软雅黑 Light" panose="020b0502040204020203" pitchFamily="34" charset="-122"/>
              </a:endParaRPr>
            </a:p>
          </p:txBody>
        </p:sp>
      </p:grpSp>
      <p:sp>
        <p:nvSpPr>
          <p:cNvPr id="59" name="TextBox 71"/>
          <p:cNvSpPr txBox="1"/>
          <p:nvPr/>
        </p:nvSpPr>
        <p:spPr>
          <a:xfrm>
            <a:off x="7065137" y="2754424"/>
            <a:ext cx="65006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kumimoji="1" lang="zh-CN" altLang="en-US" b="1">
                <a:solidFill>
                  <a:srgbClr val="4F81B8"/>
                </a:solidFill>
                <a:latin typeface="Arial"/>
                <a:ea typeface="微软雅黑" panose="020b0503020204020204" charset="-122"/>
                <a:cs typeface="+mn-ea"/>
                <a:sym typeface="+mn-lt"/>
              </a:rPr>
              <a:t>收入</a:t>
            </a:r>
            <a:endParaRPr kumimoji="1" lang="zh-CN" altLang="en-US">
              <a:solidFill>
                <a:srgbClr val="4F81B8"/>
              </a:solidFill>
              <a:latin typeface="Arial"/>
              <a:ea typeface="微软雅黑" panose="020b0503020204020204" charset="-122"/>
              <a:cs typeface="+mn-ea"/>
              <a:sym typeface="+mn-lt"/>
            </a:endParaRPr>
          </a:p>
        </p:txBody>
      </p:sp>
      <p:grpSp>
        <p:nvGrpSpPr>
          <p:cNvPr id="60" name="Group 44"/>
          <p:cNvGrpSpPr/>
          <p:nvPr/>
        </p:nvGrpSpPr>
        <p:grpSpPr>
          <a:xfrm>
            <a:off x="6703990" y="2757393"/>
            <a:ext cx="305247" cy="322092"/>
            <a:chExt cx="807366" cy="906807"/>
          </a:xfrm>
        </p:grpSpPr>
        <p:sp>
          <p:nvSpPr>
            <p:cNvPr id="61" name="Shape 42"/>
            <p:cNvSpPr/>
            <p:nvPr/>
          </p:nvSpPr>
          <p:spPr>
            <a:xfrm>
              <a:off x="-1" y="101600"/>
              <a:ext cx="792823" cy="805208"/>
            </a:xfrm>
            <a:custGeom>
              <a:cxnLst>
                <a:cxn ang="0">
                  <a:pos x="wd2" y="hd2"/>
                </a:cxn>
                <a:cxn ang="5400000">
                  <a:pos x="wd2" y="hd2"/>
                </a:cxn>
                <a:cxn ang="10800000">
                  <a:pos x="wd2" y="hd2"/>
                </a:cxn>
                <a:cxn ang="16200000">
                  <a:pos x="wd2" y="hd2"/>
                </a:cxn>
              </a:cxnLst>
              <a:rect l="0" t="0" r="r" b="b"/>
              <a:pathLst>
                <a:path w="19846" h="19829" extrusionOk="0">
                  <a:moveTo>
                    <a:pt x="13770" y="824"/>
                  </a:moveTo>
                  <a:cubicBezTo>
                    <a:pt x="8089" y="-376"/>
                    <a:pt x="1804" y="-1265"/>
                    <a:pt x="353" y="5681"/>
                  </a:cubicBezTo>
                  <a:cubicBezTo>
                    <a:pt x="-441" y="9482"/>
                    <a:pt x="-115" y="16268"/>
                    <a:pt x="3660" y="18583"/>
                  </a:cubicBezTo>
                  <a:cubicBezTo>
                    <a:pt x="6516" y="20335"/>
                    <a:pt x="12966" y="20052"/>
                    <a:pt x="15977" y="18892"/>
                  </a:cubicBezTo>
                  <a:cubicBezTo>
                    <a:pt x="21159" y="16897"/>
                    <a:pt x="19879" y="11191"/>
                    <a:pt x="19174" y="6766"/>
                  </a:cubicBezTo>
                </a:path>
              </a:pathLst>
            </a:custGeom>
            <a:noFill/>
            <a:ln w="38100" cap="flat">
              <a:solidFill>
                <a:srgbClr val="4F81B8"/>
              </a:solidFill>
              <a:prstDash val="solid"/>
              <a:miter lim="400000"/>
            </a:ln>
            <a:effectLst/>
          </p:spPr>
          <p:txBody>
            <a:bodyPr wrap="square" lIns="38100" tIns="38100" rIns="38100" bIns="38100"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sz="3000">
                  <a:solidFill>
                    <a:srgbClr val="FFFFFF"/>
                  </a:solidFill>
                  <a:effectLst>
                    <a:outerShdw blurRad="38100" dist="12700" dir="5400000" rotWithShape="0">
                      <a:srgbClr val="000000">
                        <a:alpha val="50000"/>
                      </a:srgbClr>
                    </a:outerShdw>
                  </a:effectLst>
                </a:defRPr>
              </a:pPr>
              <a:endParaRPr>
                <a:latin typeface="微软雅黑 Light" panose="020b0502040204020203" pitchFamily="34" charset="-122"/>
                <a:ea typeface="微软雅黑" panose="020b0503020204020204" charset="-122"/>
                <a:sym typeface="微软雅黑 Light" panose="020b0502040204020203" pitchFamily="34" charset="-122"/>
              </a:endParaRPr>
            </a:p>
          </p:txBody>
        </p:sp>
        <p:sp>
          <p:nvSpPr>
            <p:cNvPr id="62" name="Shape 43"/>
            <p:cNvSpPr/>
            <p:nvPr/>
          </p:nvSpPr>
          <p:spPr>
            <a:xfrm>
              <a:off x="165100" y="-1"/>
              <a:ext cx="642267" cy="718972"/>
            </a:xfrm>
            <a:custGeom>
              <a:cxnLst>
                <a:cxn ang="0">
                  <a:pos x="wd2" y="hd2"/>
                </a:cxn>
                <a:cxn ang="5400000">
                  <a:pos x="wd2" y="hd2"/>
                </a:cxn>
                <a:cxn ang="10800000">
                  <a:pos x="wd2" y="hd2"/>
                </a:cxn>
                <a:cxn ang="16200000">
                  <a:pos x="wd2" y="hd2"/>
                </a:cxn>
              </a:cxnLst>
              <a:rect l="0" t="0" r="r" b="b"/>
              <a:pathLst>
                <a:path w="21521" h="21116" extrusionOk="0">
                  <a:moveTo>
                    <a:pt x="21521" y="13"/>
                  </a:moveTo>
                  <a:cubicBezTo>
                    <a:pt x="21600" y="-484"/>
                    <a:pt x="8558" y="13479"/>
                    <a:pt x="8933" y="13772"/>
                  </a:cubicBezTo>
                  <a:cubicBezTo>
                    <a:pt x="6785" y="12126"/>
                    <a:pt x="2898" y="10471"/>
                    <a:pt x="0" y="10120"/>
                  </a:cubicBezTo>
                  <a:cubicBezTo>
                    <a:pt x="1254" y="12620"/>
                    <a:pt x="2166" y="14279"/>
                    <a:pt x="4430" y="16128"/>
                  </a:cubicBezTo>
                  <a:cubicBezTo>
                    <a:pt x="4883" y="16498"/>
                    <a:pt x="10336" y="20581"/>
                    <a:pt x="9763" y="21116"/>
                  </a:cubicBezTo>
                  <a:cubicBezTo>
                    <a:pt x="14957" y="16270"/>
                    <a:pt x="20402" y="7017"/>
                    <a:pt x="21521" y="13"/>
                  </a:cubicBezTo>
                  <a:close/>
                </a:path>
              </a:pathLst>
            </a:custGeom>
            <a:solidFill>
              <a:srgbClr val="CC7D3C"/>
            </a:solidFill>
            <a:ln w="38100" cap="flat">
              <a:solidFill>
                <a:srgbClr val="4F81B8"/>
              </a:solidFill>
              <a:prstDash val="solid"/>
              <a:miter lim="400000"/>
            </a:ln>
            <a:effectLst/>
          </p:spPr>
          <p:txBody>
            <a:bodyPr wrap="square" lIns="38100" tIns="38100" rIns="38100" bIns="38100"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sz="3000">
                  <a:solidFill>
                    <a:srgbClr val="FFFFFF"/>
                  </a:solidFill>
                  <a:effectLst>
                    <a:outerShdw blurRad="38100" dist="12700" dir="5400000" rotWithShape="0">
                      <a:srgbClr val="000000">
                        <a:alpha val="50000"/>
                      </a:srgbClr>
                    </a:outerShdw>
                  </a:effectLst>
                </a:defRPr>
              </a:pPr>
              <a:endParaRPr>
                <a:latin typeface="微软雅黑 Light" panose="020b0502040204020203" pitchFamily="34" charset="-122"/>
                <a:ea typeface="微软雅黑" panose="020b0503020204020204" charset="-122"/>
                <a:sym typeface="微软雅黑 Light" panose="020b0502040204020203" pitchFamily="34" charset="-122"/>
              </a:endParaRPr>
            </a:p>
          </p:txBody>
        </p:sp>
      </p:grpSp>
      <p:sp>
        <p:nvSpPr>
          <p:cNvPr id="63" name="TextBox 71"/>
          <p:cNvSpPr txBox="1"/>
          <p:nvPr/>
        </p:nvSpPr>
        <p:spPr>
          <a:xfrm>
            <a:off x="1916927" y="3508375"/>
            <a:ext cx="65006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kumimoji="1" lang="zh-CN" altLang="en-US" b="1">
                <a:solidFill>
                  <a:srgbClr val="4F81B8"/>
                </a:solidFill>
                <a:latin typeface="Arial"/>
                <a:ea typeface="微软雅黑" panose="020b0503020204020204" charset="-122"/>
                <a:cs typeface="+mn-ea"/>
                <a:sym typeface="+mn-lt"/>
              </a:rPr>
              <a:t>所得</a:t>
            </a:r>
            <a:endParaRPr kumimoji="1" lang="zh-CN" altLang="en-US">
              <a:solidFill>
                <a:srgbClr val="4F81B8"/>
              </a:solidFill>
              <a:latin typeface="Arial"/>
              <a:ea typeface="微软雅黑" panose="020b0503020204020204" charset="-122"/>
              <a:cs typeface="+mn-ea"/>
              <a:sym typeface="+mn-lt"/>
            </a:endParaRPr>
          </a:p>
        </p:txBody>
      </p:sp>
      <p:grpSp>
        <p:nvGrpSpPr>
          <p:cNvPr id="64" name="Group 44"/>
          <p:cNvGrpSpPr/>
          <p:nvPr/>
        </p:nvGrpSpPr>
        <p:grpSpPr>
          <a:xfrm>
            <a:off x="1555780" y="3503226"/>
            <a:ext cx="305247" cy="322092"/>
            <a:chExt cx="807366" cy="906807"/>
          </a:xfrm>
        </p:grpSpPr>
        <p:sp>
          <p:nvSpPr>
            <p:cNvPr id="65" name="Shape 42"/>
            <p:cNvSpPr/>
            <p:nvPr/>
          </p:nvSpPr>
          <p:spPr>
            <a:xfrm>
              <a:off x="-1" y="101600"/>
              <a:ext cx="792823" cy="805208"/>
            </a:xfrm>
            <a:custGeom>
              <a:cxnLst>
                <a:cxn ang="0">
                  <a:pos x="wd2" y="hd2"/>
                </a:cxn>
                <a:cxn ang="5400000">
                  <a:pos x="wd2" y="hd2"/>
                </a:cxn>
                <a:cxn ang="10800000">
                  <a:pos x="wd2" y="hd2"/>
                </a:cxn>
                <a:cxn ang="16200000">
                  <a:pos x="wd2" y="hd2"/>
                </a:cxn>
              </a:cxnLst>
              <a:rect l="0" t="0" r="r" b="b"/>
              <a:pathLst>
                <a:path w="19846" h="19829" extrusionOk="0">
                  <a:moveTo>
                    <a:pt x="13770" y="824"/>
                  </a:moveTo>
                  <a:cubicBezTo>
                    <a:pt x="8089" y="-376"/>
                    <a:pt x="1804" y="-1265"/>
                    <a:pt x="353" y="5681"/>
                  </a:cubicBezTo>
                  <a:cubicBezTo>
                    <a:pt x="-441" y="9482"/>
                    <a:pt x="-115" y="16268"/>
                    <a:pt x="3660" y="18583"/>
                  </a:cubicBezTo>
                  <a:cubicBezTo>
                    <a:pt x="6516" y="20335"/>
                    <a:pt x="12966" y="20052"/>
                    <a:pt x="15977" y="18892"/>
                  </a:cubicBezTo>
                  <a:cubicBezTo>
                    <a:pt x="21159" y="16897"/>
                    <a:pt x="19879" y="11191"/>
                    <a:pt x="19174" y="6766"/>
                  </a:cubicBezTo>
                </a:path>
              </a:pathLst>
            </a:custGeom>
            <a:noFill/>
            <a:ln w="38100" cap="flat">
              <a:solidFill>
                <a:srgbClr val="4F81B8"/>
              </a:solidFill>
              <a:prstDash val="solid"/>
              <a:miter lim="400000"/>
            </a:ln>
            <a:effectLst/>
          </p:spPr>
          <p:txBody>
            <a:bodyPr wrap="square" lIns="38100" tIns="38100" rIns="38100" bIns="38100"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sz="3000">
                  <a:solidFill>
                    <a:srgbClr val="FFFFFF"/>
                  </a:solidFill>
                  <a:effectLst>
                    <a:outerShdw blurRad="38100" dist="12700" dir="5400000" rotWithShape="0">
                      <a:srgbClr val="000000">
                        <a:alpha val="50000"/>
                      </a:srgbClr>
                    </a:outerShdw>
                  </a:effectLst>
                </a:defRPr>
              </a:pPr>
              <a:endParaRPr>
                <a:latin typeface="微软雅黑 Light" panose="020b0502040204020203" pitchFamily="34" charset="-122"/>
                <a:ea typeface="微软雅黑" panose="020b0503020204020204" charset="-122"/>
                <a:sym typeface="微软雅黑 Light" panose="020b0502040204020203" pitchFamily="34" charset="-122"/>
              </a:endParaRPr>
            </a:p>
          </p:txBody>
        </p:sp>
        <p:sp>
          <p:nvSpPr>
            <p:cNvPr id="66" name="Shape 43"/>
            <p:cNvSpPr/>
            <p:nvPr/>
          </p:nvSpPr>
          <p:spPr>
            <a:xfrm>
              <a:off x="165100" y="-1"/>
              <a:ext cx="642267" cy="718972"/>
            </a:xfrm>
            <a:custGeom>
              <a:cxnLst>
                <a:cxn ang="0">
                  <a:pos x="wd2" y="hd2"/>
                </a:cxn>
                <a:cxn ang="5400000">
                  <a:pos x="wd2" y="hd2"/>
                </a:cxn>
                <a:cxn ang="10800000">
                  <a:pos x="wd2" y="hd2"/>
                </a:cxn>
                <a:cxn ang="16200000">
                  <a:pos x="wd2" y="hd2"/>
                </a:cxn>
              </a:cxnLst>
              <a:rect l="0" t="0" r="r" b="b"/>
              <a:pathLst>
                <a:path w="21521" h="21116" extrusionOk="0">
                  <a:moveTo>
                    <a:pt x="21521" y="13"/>
                  </a:moveTo>
                  <a:cubicBezTo>
                    <a:pt x="21600" y="-484"/>
                    <a:pt x="8558" y="13479"/>
                    <a:pt x="8933" y="13772"/>
                  </a:cubicBezTo>
                  <a:cubicBezTo>
                    <a:pt x="6785" y="12126"/>
                    <a:pt x="2898" y="10471"/>
                    <a:pt x="0" y="10120"/>
                  </a:cubicBezTo>
                  <a:cubicBezTo>
                    <a:pt x="1254" y="12620"/>
                    <a:pt x="2166" y="14279"/>
                    <a:pt x="4430" y="16128"/>
                  </a:cubicBezTo>
                  <a:cubicBezTo>
                    <a:pt x="4883" y="16498"/>
                    <a:pt x="10336" y="20581"/>
                    <a:pt x="9763" y="21116"/>
                  </a:cubicBezTo>
                  <a:cubicBezTo>
                    <a:pt x="14957" y="16270"/>
                    <a:pt x="20402" y="7017"/>
                    <a:pt x="21521" y="13"/>
                  </a:cubicBezTo>
                  <a:close/>
                </a:path>
              </a:pathLst>
            </a:custGeom>
            <a:solidFill>
              <a:srgbClr val="CC7D3C"/>
            </a:solidFill>
            <a:ln w="38100" cap="flat">
              <a:solidFill>
                <a:srgbClr val="4F81B8"/>
              </a:solidFill>
              <a:prstDash val="solid"/>
              <a:miter lim="400000"/>
            </a:ln>
            <a:effectLst/>
          </p:spPr>
          <p:txBody>
            <a:bodyPr wrap="square" lIns="38100" tIns="38100" rIns="38100" bIns="38100"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sz="3000">
                  <a:solidFill>
                    <a:srgbClr val="FFFFFF"/>
                  </a:solidFill>
                  <a:effectLst>
                    <a:outerShdw blurRad="38100" dist="12700" dir="5400000" rotWithShape="0">
                      <a:srgbClr val="000000">
                        <a:alpha val="50000"/>
                      </a:srgbClr>
                    </a:outerShdw>
                  </a:effectLst>
                </a:defRPr>
              </a:pPr>
              <a:endParaRPr>
                <a:latin typeface="微软雅黑 Light" panose="020b0502040204020203" pitchFamily="34" charset="-122"/>
                <a:ea typeface="微软雅黑" panose="020b0503020204020204" charset="-122"/>
                <a:sym typeface="微软雅黑 Light" panose="020b0502040204020203" pitchFamily="34" charset="-122"/>
              </a:endParaRPr>
            </a:p>
          </p:txBody>
        </p:sp>
      </p:grpSp>
      <p:sp>
        <p:nvSpPr>
          <p:cNvPr id="67" name="TextBox 71"/>
          <p:cNvSpPr txBox="1"/>
          <p:nvPr/>
        </p:nvSpPr>
        <p:spPr>
          <a:xfrm>
            <a:off x="3501000" y="3508375"/>
            <a:ext cx="65006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kumimoji="1" lang="zh-CN" altLang="en-US" b="1">
                <a:solidFill>
                  <a:srgbClr val="4F81B8"/>
                </a:solidFill>
                <a:latin typeface="Arial"/>
                <a:ea typeface="微软雅黑" panose="020b0503020204020204" charset="-122"/>
                <a:cs typeface="+mn-ea"/>
                <a:sym typeface="+mn-lt"/>
              </a:rPr>
              <a:t>土地</a:t>
            </a:r>
            <a:endParaRPr kumimoji="1" lang="zh-CN" altLang="en-US">
              <a:solidFill>
                <a:srgbClr val="4F81B8"/>
              </a:solidFill>
              <a:latin typeface="Arial"/>
              <a:ea typeface="微软雅黑" panose="020b0503020204020204" charset="-122"/>
              <a:cs typeface="+mn-ea"/>
              <a:sym typeface="+mn-lt"/>
            </a:endParaRPr>
          </a:p>
        </p:txBody>
      </p:sp>
      <p:grpSp>
        <p:nvGrpSpPr>
          <p:cNvPr id="68" name="Group 44"/>
          <p:cNvGrpSpPr/>
          <p:nvPr/>
        </p:nvGrpSpPr>
        <p:grpSpPr>
          <a:xfrm>
            <a:off x="3139853" y="3503226"/>
            <a:ext cx="305247" cy="322092"/>
            <a:chExt cx="807366" cy="906807"/>
          </a:xfrm>
        </p:grpSpPr>
        <p:sp>
          <p:nvSpPr>
            <p:cNvPr id="69" name="Shape 42"/>
            <p:cNvSpPr/>
            <p:nvPr/>
          </p:nvSpPr>
          <p:spPr>
            <a:xfrm>
              <a:off x="-1" y="101600"/>
              <a:ext cx="792823" cy="805208"/>
            </a:xfrm>
            <a:custGeom>
              <a:cxnLst>
                <a:cxn ang="0">
                  <a:pos x="wd2" y="hd2"/>
                </a:cxn>
                <a:cxn ang="5400000">
                  <a:pos x="wd2" y="hd2"/>
                </a:cxn>
                <a:cxn ang="10800000">
                  <a:pos x="wd2" y="hd2"/>
                </a:cxn>
                <a:cxn ang="16200000">
                  <a:pos x="wd2" y="hd2"/>
                </a:cxn>
              </a:cxnLst>
              <a:rect l="0" t="0" r="r" b="b"/>
              <a:pathLst>
                <a:path w="19846" h="19829" extrusionOk="0">
                  <a:moveTo>
                    <a:pt x="13770" y="824"/>
                  </a:moveTo>
                  <a:cubicBezTo>
                    <a:pt x="8089" y="-376"/>
                    <a:pt x="1804" y="-1265"/>
                    <a:pt x="353" y="5681"/>
                  </a:cubicBezTo>
                  <a:cubicBezTo>
                    <a:pt x="-441" y="9482"/>
                    <a:pt x="-115" y="16268"/>
                    <a:pt x="3660" y="18583"/>
                  </a:cubicBezTo>
                  <a:cubicBezTo>
                    <a:pt x="6516" y="20335"/>
                    <a:pt x="12966" y="20052"/>
                    <a:pt x="15977" y="18892"/>
                  </a:cubicBezTo>
                  <a:cubicBezTo>
                    <a:pt x="21159" y="16897"/>
                    <a:pt x="19879" y="11191"/>
                    <a:pt x="19174" y="6766"/>
                  </a:cubicBezTo>
                </a:path>
              </a:pathLst>
            </a:custGeom>
            <a:noFill/>
            <a:ln w="38100" cap="flat">
              <a:solidFill>
                <a:srgbClr val="4F81B8"/>
              </a:solidFill>
              <a:prstDash val="solid"/>
              <a:miter lim="400000"/>
            </a:ln>
            <a:effectLst/>
          </p:spPr>
          <p:txBody>
            <a:bodyPr wrap="square" lIns="38100" tIns="38100" rIns="38100" bIns="38100"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sz="3000">
                  <a:solidFill>
                    <a:srgbClr val="FFFFFF"/>
                  </a:solidFill>
                  <a:effectLst>
                    <a:outerShdw blurRad="38100" dist="12700" dir="5400000" rotWithShape="0">
                      <a:srgbClr val="000000">
                        <a:alpha val="50000"/>
                      </a:srgbClr>
                    </a:outerShdw>
                  </a:effectLst>
                </a:defRPr>
              </a:pPr>
              <a:endParaRPr>
                <a:latin typeface="微软雅黑 Light" panose="020b0502040204020203" pitchFamily="34" charset="-122"/>
                <a:ea typeface="微软雅黑" panose="020b0503020204020204" charset="-122"/>
                <a:sym typeface="微软雅黑 Light" panose="020b0502040204020203" pitchFamily="34" charset="-122"/>
              </a:endParaRPr>
            </a:p>
          </p:txBody>
        </p:sp>
        <p:sp>
          <p:nvSpPr>
            <p:cNvPr id="70" name="Shape 43"/>
            <p:cNvSpPr/>
            <p:nvPr/>
          </p:nvSpPr>
          <p:spPr>
            <a:xfrm>
              <a:off x="165100" y="-1"/>
              <a:ext cx="642267" cy="718972"/>
            </a:xfrm>
            <a:custGeom>
              <a:cxnLst>
                <a:cxn ang="0">
                  <a:pos x="wd2" y="hd2"/>
                </a:cxn>
                <a:cxn ang="5400000">
                  <a:pos x="wd2" y="hd2"/>
                </a:cxn>
                <a:cxn ang="10800000">
                  <a:pos x="wd2" y="hd2"/>
                </a:cxn>
                <a:cxn ang="16200000">
                  <a:pos x="wd2" y="hd2"/>
                </a:cxn>
              </a:cxnLst>
              <a:rect l="0" t="0" r="r" b="b"/>
              <a:pathLst>
                <a:path w="21521" h="21116" extrusionOk="0">
                  <a:moveTo>
                    <a:pt x="21521" y="13"/>
                  </a:moveTo>
                  <a:cubicBezTo>
                    <a:pt x="21600" y="-484"/>
                    <a:pt x="8558" y="13479"/>
                    <a:pt x="8933" y="13772"/>
                  </a:cubicBezTo>
                  <a:cubicBezTo>
                    <a:pt x="6785" y="12126"/>
                    <a:pt x="2898" y="10471"/>
                    <a:pt x="0" y="10120"/>
                  </a:cubicBezTo>
                  <a:cubicBezTo>
                    <a:pt x="1254" y="12620"/>
                    <a:pt x="2166" y="14279"/>
                    <a:pt x="4430" y="16128"/>
                  </a:cubicBezTo>
                  <a:cubicBezTo>
                    <a:pt x="4883" y="16498"/>
                    <a:pt x="10336" y="20581"/>
                    <a:pt x="9763" y="21116"/>
                  </a:cubicBezTo>
                  <a:cubicBezTo>
                    <a:pt x="14957" y="16270"/>
                    <a:pt x="20402" y="7017"/>
                    <a:pt x="21521" y="13"/>
                  </a:cubicBezTo>
                  <a:close/>
                </a:path>
              </a:pathLst>
            </a:custGeom>
            <a:solidFill>
              <a:srgbClr val="CC7D3C"/>
            </a:solidFill>
            <a:ln w="38100" cap="flat">
              <a:solidFill>
                <a:srgbClr val="4F81B8"/>
              </a:solidFill>
              <a:prstDash val="solid"/>
              <a:miter lim="400000"/>
            </a:ln>
            <a:effectLst/>
          </p:spPr>
          <p:txBody>
            <a:bodyPr wrap="square" lIns="38100" tIns="38100" rIns="38100" bIns="38100"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sz="3000">
                  <a:solidFill>
                    <a:srgbClr val="FFFFFF"/>
                  </a:solidFill>
                  <a:effectLst>
                    <a:outerShdw blurRad="38100" dist="12700" dir="5400000" rotWithShape="0">
                      <a:srgbClr val="000000">
                        <a:alpha val="50000"/>
                      </a:srgbClr>
                    </a:outerShdw>
                  </a:effectLst>
                </a:defRPr>
              </a:pPr>
              <a:endParaRPr>
                <a:latin typeface="微软雅黑 Light" panose="020b0502040204020203" pitchFamily="34" charset="-122"/>
                <a:ea typeface="微软雅黑" panose="020b0503020204020204" charset="-122"/>
                <a:sym typeface="微软雅黑 Light" panose="020b0502040204020203" pitchFamily="34" charset="-122"/>
              </a:endParaRPr>
            </a:p>
          </p:txBody>
        </p:sp>
      </p:grpSp>
      <p:sp>
        <p:nvSpPr>
          <p:cNvPr id="71" name="TextBox 71"/>
          <p:cNvSpPr txBox="1"/>
          <p:nvPr/>
        </p:nvSpPr>
        <p:spPr>
          <a:xfrm>
            <a:off x="5478972" y="3513269"/>
            <a:ext cx="65006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kumimoji="1" lang="zh-CN" altLang="en-US" b="1">
                <a:solidFill>
                  <a:srgbClr val="4F81B8"/>
                </a:solidFill>
                <a:latin typeface="Arial"/>
                <a:ea typeface="微软雅黑" panose="020b0503020204020204" charset="-122"/>
                <a:cs typeface="+mn-ea"/>
                <a:sym typeface="+mn-lt"/>
              </a:rPr>
              <a:t>行为</a:t>
            </a:r>
            <a:endParaRPr kumimoji="1" lang="zh-CN" altLang="en-US">
              <a:solidFill>
                <a:srgbClr val="4F81B8"/>
              </a:solidFill>
              <a:latin typeface="Arial"/>
              <a:ea typeface="微软雅黑" panose="020b0503020204020204" charset="-122"/>
              <a:cs typeface="+mn-ea"/>
              <a:sym typeface="+mn-lt"/>
            </a:endParaRPr>
          </a:p>
        </p:txBody>
      </p:sp>
      <p:grpSp>
        <p:nvGrpSpPr>
          <p:cNvPr id="72" name="Group 44"/>
          <p:cNvGrpSpPr/>
          <p:nvPr/>
        </p:nvGrpSpPr>
        <p:grpSpPr>
          <a:xfrm>
            <a:off x="5117825" y="3500000"/>
            <a:ext cx="305247" cy="322092"/>
            <a:chExt cx="807366" cy="906807"/>
          </a:xfrm>
        </p:grpSpPr>
        <p:sp>
          <p:nvSpPr>
            <p:cNvPr id="73" name="Shape 42"/>
            <p:cNvSpPr/>
            <p:nvPr/>
          </p:nvSpPr>
          <p:spPr>
            <a:xfrm>
              <a:off x="-1" y="101600"/>
              <a:ext cx="792823" cy="805208"/>
            </a:xfrm>
            <a:custGeom>
              <a:cxnLst>
                <a:cxn ang="0">
                  <a:pos x="wd2" y="hd2"/>
                </a:cxn>
                <a:cxn ang="5400000">
                  <a:pos x="wd2" y="hd2"/>
                </a:cxn>
                <a:cxn ang="10800000">
                  <a:pos x="wd2" y="hd2"/>
                </a:cxn>
                <a:cxn ang="16200000">
                  <a:pos x="wd2" y="hd2"/>
                </a:cxn>
              </a:cxnLst>
              <a:rect l="0" t="0" r="r" b="b"/>
              <a:pathLst>
                <a:path w="19846" h="19829" extrusionOk="0">
                  <a:moveTo>
                    <a:pt x="13770" y="824"/>
                  </a:moveTo>
                  <a:cubicBezTo>
                    <a:pt x="8089" y="-376"/>
                    <a:pt x="1804" y="-1265"/>
                    <a:pt x="353" y="5681"/>
                  </a:cubicBezTo>
                  <a:cubicBezTo>
                    <a:pt x="-441" y="9482"/>
                    <a:pt x="-115" y="16268"/>
                    <a:pt x="3660" y="18583"/>
                  </a:cubicBezTo>
                  <a:cubicBezTo>
                    <a:pt x="6516" y="20335"/>
                    <a:pt x="12966" y="20052"/>
                    <a:pt x="15977" y="18892"/>
                  </a:cubicBezTo>
                  <a:cubicBezTo>
                    <a:pt x="21159" y="16897"/>
                    <a:pt x="19879" y="11191"/>
                    <a:pt x="19174" y="6766"/>
                  </a:cubicBezTo>
                </a:path>
              </a:pathLst>
            </a:custGeom>
            <a:noFill/>
            <a:ln w="38100" cap="flat">
              <a:solidFill>
                <a:srgbClr val="4F81B8"/>
              </a:solidFill>
              <a:prstDash val="solid"/>
              <a:miter lim="400000"/>
            </a:ln>
            <a:effectLst/>
          </p:spPr>
          <p:txBody>
            <a:bodyPr wrap="square" lIns="38100" tIns="38100" rIns="38100" bIns="38100"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sz="3000">
                  <a:solidFill>
                    <a:srgbClr val="FFFFFF"/>
                  </a:solidFill>
                  <a:effectLst>
                    <a:outerShdw blurRad="38100" dist="12700" dir="5400000" rotWithShape="0">
                      <a:srgbClr val="000000">
                        <a:alpha val="50000"/>
                      </a:srgbClr>
                    </a:outerShdw>
                  </a:effectLst>
                </a:defRPr>
              </a:pPr>
              <a:endParaRPr>
                <a:latin typeface="微软雅黑 Light" panose="020b0502040204020203" pitchFamily="34" charset="-122"/>
                <a:ea typeface="微软雅黑" panose="020b0503020204020204" charset="-122"/>
                <a:sym typeface="微软雅黑 Light" panose="020b0502040204020203" pitchFamily="34" charset="-122"/>
              </a:endParaRPr>
            </a:p>
          </p:txBody>
        </p:sp>
        <p:sp>
          <p:nvSpPr>
            <p:cNvPr id="74" name="Shape 43"/>
            <p:cNvSpPr/>
            <p:nvPr/>
          </p:nvSpPr>
          <p:spPr>
            <a:xfrm>
              <a:off x="165100" y="-1"/>
              <a:ext cx="642267" cy="718972"/>
            </a:xfrm>
            <a:custGeom>
              <a:cxnLst>
                <a:cxn ang="0">
                  <a:pos x="wd2" y="hd2"/>
                </a:cxn>
                <a:cxn ang="5400000">
                  <a:pos x="wd2" y="hd2"/>
                </a:cxn>
                <a:cxn ang="10800000">
                  <a:pos x="wd2" y="hd2"/>
                </a:cxn>
                <a:cxn ang="16200000">
                  <a:pos x="wd2" y="hd2"/>
                </a:cxn>
              </a:cxnLst>
              <a:rect l="0" t="0" r="r" b="b"/>
              <a:pathLst>
                <a:path w="21521" h="21116" extrusionOk="0">
                  <a:moveTo>
                    <a:pt x="21521" y="13"/>
                  </a:moveTo>
                  <a:cubicBezTo>
                    <a:pt x="21600" y="-484"/>
                    <a:pt x="8558" y="13479"/>
                    <a:pt x="8933" y="13772"/>
                  </a:cubicBezTo>
                  <a:cubicBezTo>
                    <a:pt x="6785" y="12126"/>
                    <a:pt x="2898" y="10471"/>
                    <a:pt x="0" y="10120"/>
                  </a:cubicBezTo>
                  <a:cubicBezTo>
                    <a:pt x="1254" y="12620"/>
                    <a:pt x="2166" y="14279"/>
                    <a:pt x="4430" y="16128"/>
                  </a:cubicBezTo>
                  <a:cubicBezTo>
                    <a:pt x="4883" y="16498"/>
                    <a:pt x="10336" y="20581"/>
                    <a:pt x="9763" y="21116"/>
                  </a:cubicBezTo>
                  <a:cubicBezTo>
                    <a:pt x="14957" y="16270"/>
                    <a:pt x="20402" y="7017"/>
                    <a:pt x="21521" y="13"/>
                  </a:cubicBezTo>
                  <a:close/>
                </a:path>
              </a:pathLst>
            </a:custGeom>
            <a:solidFill>
              <a:srgbClr val="CC7D3C"/>
            </a:solidFill>
            <a:ln w="38100" cap="flat">
              <a:solidFill>
                <a:srgbClr val="4F81B8"/>
              </a:solidFill>
              <a:prstDash val="solid"/>
              <a:miter lim="400000"/>
            </a:ln>
            <a:effectLst/>
          </p:spPr>
          <p:txBody>
            <a:bodyPr wrap="square" lIns="38100" tIns="38100" rIns="38100" bIns="38100" numCol="1"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defRPr sz="3000">
                  <a:solidFill>
                    <a:srgbClr val="FFFFFF"/>
                  </a:solidFill>
                  <a:effectLst>
                    <a:outerShdw blurRad="38100" dist="12700" dir="5400000" rotWithShape="0">
                      <a:srgbClr val="000000">
                        <a:alpha val="50000"/>
                      </a:srgbClr>
                    </a:outerShdw>
                  </a:effectLst>
                </a:defRPr>
              </a:pPr>
              <a:endParaRPr>
                <a:latin typeface="微软雅黑 Light" panose="020b0502040204020203" pitchFamily="34" charset="-122"/>
                <a:ea typeface="微软雅黑" panose="020b0503020204020204" charset="-122"/>
                <a:sym typeface="微软雅黑 Light" panose="020b0502040204020203" pitchFamily="34" charset="-122"/>
              </a:endParaRPr>
            </a:p>
          </p:txBody>
        </p:sp>
      </p:gr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8">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sp>
        <p:nvSpPr>
          <p:cNvPr id="50" name="矩形 49"/>
          <p:cNvSpPr/>
          <p:nvPr/>
        </p:nvSpPr>
        <p:spPr>
          <a:xfrm>
            <a:off x="968896" y="944748"/>
            <a:ext cx="3424653" cy="377024"/>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a typeface="微软雅黑" panose="020b0503020204020204" charset="-122"/>
                <a:cs typeface="+mn-ea"/>
                <a:sym typeface="+mn-lt"/>
              </a:rPr>
              <a:t>（二）征税对象</a:t>
            </a:r>
            <a:r>
              <a:rPr lang="en-US" altLang="zh-CN" sz="2000" b="1">
                <a:ea typeface="微软雅黑" panose="020b0503020204020204" charset="-122"/>
                <a:cs typeface="+mn-ea"/>
                <a:sym typeface="+mn-lt"/>
              </a:rPr>
              <a:t>——</a:t>
            </a:r>
            <a:r>
              <a:rPr lang="zh-CN" altLang="en-US" sz="2000" b="1">
                <a:ea typeface="微软雅黑" panose="020b0503020204020204" charset="-122"/>
                <a:cs typeface="+mn-ea"/>
                <a:sym typeface="+mn-lt"/>
              </a:rPr>
              <a:t>相关概念</a:t>
            </a:r>
            <a:endParaRPr lang="zh-CN" altLang="en-US" sz="2000" b="1">
              <a:ea typeface="微软雅黑" panose="020b0503020204020204" charset="-122"/>
              <a:cs typeface="+mn-ea"/>
              <a:sym typeface="+mn-lt"/>
            </a:endParaRPr>
          </a:p>
        </p:txBody>
      </p:sp>
      <p:pic>
        <p:nvPicPr>
          <p:cNvPr id="52" name="Picture 2" descr="F:\360云盘\漂亮羽箭.png"/>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tretch>
            <a:fillRect/>
          </a:stretch>
        </p:blipFill>
        <p:spPr bwMode="auto">
          <a:xfrm>
            <a:off x="801507" y="1048965"/>
            <a:ext cx="20836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 name="矩形 42"/>
          <p:cNvSpPr/>
          <p:nvPr/>
        </p:nvSpPr>
        <p:spPr>
          <a:xfrm>
            <a:off x="699825" y="497309"/>
            <a:ext cx="2600710"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一、税法构成要素</a:t>
            </a:r>
            <a:endParaRPr lang="zh-CN" altLang="en-US" sz="2400" b="1">
              <a:ea typeface="微软雅黑" panose="020b0503020204020204" charset="-122"/>
              <a:cs typeface="+mn-ea"/>
              <a:sym typeface="+mn-lt"/>
            </a:endParaRPr>
          </a:p>
        </p:txBody>
      </p:sp>
      <p:grpSp>
        <p:nvGrpSpPr>
          <p:cNvPr id="47" name="组合 14"/>
          <p:cNvGrpSpPr/>
          <p:nvPr/>
        </p:nvGrpSpPr>
        <p:grpSpPr>
          <a:xfrm>
            <a:off x="7365761" y="-20242"/>
            <a:ext cx="1382330" cy="1225360"/>
            <a:chOff x="7824144" y="133503"/>
            <a:chExt cx="2160180" cy="2378039"/>
          </a:xfrm>
          <a:solidFill>
            <a:srgbClr val="4F81B8"/>
          </a:solidFill>
        </p:grpSpPr>
        <p:sp>
          <p:nvSpPr>
            <p:cNvPr id="48"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49"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51"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53"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第三节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税法要素</a:t>
            </a:r>
            <a:endParaRPr lang="zh-CN" altLang="en-US" b="1">
              <a:solidFill>
                <a:schemeClr val="bg1"/>
              </a:solidFill>
              <a:latin typeface="微软雅黑" panose="020b0503020204020204" charset="-122"/>
              <a:ea typeface="微软雅黑" panose="020b0503020204020204" charset="-122"/>
              <a:cs typeface="+mn-ea"/>
            </a:endParaRPr>
          </a:p>
        </p:txBody>
      </p:sp>
      <p:sp>
        <p:nvSpPr>
          <p:cNvPr id="77" name="TextBox 2"/>
          <p:cNvSpPr txBox="1"/>
          <p:nvPr/>
        </p:nvSpPr>
        <p:spPr>
          <a:xfrm>
            <a:off x="1403647" y="1597566"/>
            <a:ext cx="6336706" cy="87395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lnSpc>
                <a:spcPct val="150000"/>
              </a:lnSpc>
              <a:spcBef>
                <a:spcPct val="0"/>
              </a:spcBef>
              <a:spcAft>
                <a:spcPct val="0"/>
              </a:spcAft>
            </a:pPr>
            <a:r>
              <a:rPr kumimoji="1" lang="zh-CN" altLang="en-US" b="1">
                <a:solidFill>
                  <a:srgbClr val="D96709"/>
                </a:solidFill>
                <a:latin typeface="Arial"/>
                <a:ea typeface="微软雅黑" panose="020b0503020204020204" charset="-122"/>
                <a:cs typeface="+mn-ea"/>
                <a:sym typeface="+mn-lt"/>
              </a:rPr>
              <a:t>       质</a:t>
            </a:r>
            <a:r>
              <a:rPr kumimoji="1" lang="zh-CN" altLang="en-US">
                <a:solidFill>
                  <a:schemeClr val="tx1">
                    <a:lumMod val="85000"/>
                    <a:lumOff val="15000"/>
                  </a:schemeClr>
                </a:solidFill>
                <a:latin typeface="Arial"/>
                <a:ea typeface="微软雅黑" panose="020b0503020204020204" charset="-122"/>
                <a:cs typeface="+mn-ea"/>
                <a:sym typeface="+mn-lt"/>
              </a:rPr>
              <a:t>的规定</a:t>
            </a:r>
            <a:r>
              <a:rPr kumimoji="1" lang="en-US" altLang="zh-CN">
                <a:solidFill>
                  <a:schemeClr val="tx1">
                    <a:lumMod val="85000"/>
                    <a:lumOff val="15000"/>
                  </a:schemeClr>
                </a:solidFill>
                <a:latin typeface="Arial"/>
                <a:ea typeface="微软雅黑" panose="020b0503020204020204" charset="-122"/>
                <a:cs typeface="+mn-ea"/>
                <a:sym typeface="+mn-lt"/>
              </a:rPr>
              <a:t>——</a:t>
            </a:r>
            <a:r>
              <a:rPr kumimoji="1" lang="zh-CN" altLang="en-US" b="1">
                <a:solidFill>
                  <a:srgbClr val="D96709"/>
                </a:solidFill>
                <a:latin typeface="Arial"/>
                <a:ea typeface="微软雅黑" panose="020b0503020204020204" charset="-122"/>
                <a:cs typeface="+mn-ea"/>
                <a:sym typeface="+mn-lt"/>
              </a:rPr>
              <a:t>税目</a:t>
            </a:r>
            <a:r>
              <a:rPr kumimoji="1" lang="zh-CN" altLang="en-US">
                <a:solidFill>
                  <a:schemeClr val="tx1">
                    <a:lumMod val="85000"/>
                    <a:lumOff val="15000"/>
                  </a:schemeClr>
                </a:solidFill>
                <a:latin typeface="Arial"/>
                <a:ea typeface="微软雅黑" panose="020b0503020204020204" charset="-122"/>
                <a:cs typeface="+mn-ea"/>
                <a:sym typeface="+mn-lt"/>
              </a:rPr>
              <a:t>：税法上规定应征税的具体项目，</a:t>
            </a:r>
            <a:endParaRPr kumimoji="1" lang="en-US" altLang="zh-CN">
              <a:solidFill>
                <a:schemeClr val="tx1">
                  <a:lumMod val="85000"/>
                  <a:lumOff val="15000"/>
                </a:schemeClr>
              </a:solidFill>
              <a:latin typeface="Arial"/>
              <a:ea typeface="微软雅黑" panose="020b0503020204020204" charset="-122"/>
              <a:cs typeface="+mn-ea"/>
              <a:sym typeface="+mn-lt"/>
            </a:endParaRPr>
          </a:p>
          <a:p>
            <a:pPr fontAlgn="base">
              <a:lnSpc>
                <a:spcPct val="150000"/>
              </a:lnSpc>
              <a:spcBef>
                <a:spcPct val="0"/>
              </a:spcBef>
              <a:spcAft>
                <a:spcPct val="0"/>
              </a:spcAft>
            </a:pPr>
            <a:r>
              <a:rPr kumimoji="1" lang="en-US" altLang="zh-CN">
                <a:solidFill>
                  <a:schemeClr val="tx1">
                    <a:lumMod val="85000"/>
                    <a:lumOff val="15000"/>
                  </a:schemeClr>
                </a:solidFill>
                <a:latin typeface="Arial"/>
                <a:ea typeface="微软雅黑" panose="020b0503020204020204" charset="-122"/>
                <a:cs typeface="+mn-ea"/>
                <a:sym typeface="+mn-lt"/>
              </a:rPr>
              <a:t>       </a:t>
            </a:r>
            <a:r>
              <a:rPr kumimoji="1" lang="zh-CN" altLang="en-US">
                <a:solidFill>
                  <a:schemeClr val="tx1">
                    <a:lumMod val="85000"/>
                    <a:lumOff val="15000"/>
                  </a:schemeClr>
                </a:solidFill>
                <a:latin typeface="Arial"/>
                <a:ea typeface="微软雅黑" panose="020b0503020204020204" charset="-122"/>
                <a:cs typeface="+mn-ea"/>
                <a:sym typeface="+mn-lt"/>
              </a:rPr>
              <a:t>是征税对象的具体化，体现每个税种的征税广度。</a:t>
            </a:r>
            <a:endParaRPr kumimoji="1" lang="zh-CN" altLang="en-US">
              <a:solidFill>
                <a:schemeClr val="tx1">
                  <a:lumMod val="85000"/>
                  <a:lumOff val="15000"/>
                </a:schemeClr>
              </a:solidFill>
              <a:latin typeface="Arial"/>
              <a:ea typeface="微软雅黑" panose="020b0503020204020204" charset="-122"/>
              <a:cs typeface="+mn-ea"/>
              <a:sym typeface="+mn-lt"/>
            </a:endParaRPr>
          </a:p>
        </p:txBody>
      </p:sp>
      <p:sp>
        <p:nvSpPr>
          <p:cNvPr id="78" name="TextBox 24"/>
          <p:cNvSpPr txBox="1"/>
          <p:nvPr/>
        </p:nvSpPr>
        <p:spPr>
          <a:xfrm>
            <a:off x="1403647" y="2715766"/>
            <a:ext cx="6336706" cy="87395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lnSpc>
                <a:spcPct val="150000"/>
              </a:lnSpc>
              <a:spcBef>
                <a:spcPct val="0"/>
              </a:spcBef>
              <a:spcAft>
                <a:spcPct val="0"/>
              </a:spcAft>
            </a:pPr>
            <a:r>
              <a:rPr kumimoji="1" lang="zh-CN" altLang="en-US" b="1">
                <a:solidFill>
                  <a:srgbClr val="D96709"/>
                </a:solidFill>
                <a:latin typeface="Arial"/>
                <a:ea typeface="微软雅黑" panose="020b0503020204020204" charset="-122"/>
                <a:cs typeface="+mn-ea"/>
                <a:sym typeface="+mn-lt"/>
              </a:rPr>
              <a:t>       量</a:t>
            </a:r>
            <a:r>
              <a:rPr kumimoji="1" lang="zh-CN" altLang="en-US">
                <a:solidFill>
                  <a:schemeClr val="tx1">
                    <a:lumMod val="85000"/>
                    <a:lumOff val="15000"/>
                  </a:schemeClr>
                </a:solidFill>
                <a:latin typeface="Arial"/>
                <a:ea typeface="微软雅黑" panose="020b0503020204020204" charset="-122"/>
                <a:cs typeface="+mn-ea"/>
                <a:sym typeface="+mn-lt"/>
              </a:rPr>
              <a:t>的规定</a:t>
            </a:r>
            <a:r>
              <a:rPr kumimoji="1" lang="en-US" altLang="zh-CN">
                <a:solidFill>
                  <a:schemeClr val="tx1">
                    <a:lumMod val="85000"/>
                    <a:lumOff val="15000"/>
                  </a:schemeClr>
                </a:solidFill>
                <a:latin typeface="Arial"/>
                <a:ea typeface="微软雅黑" panose="020b0503020204020204" charset="-122"/>
                <a:cs typeface="+mn-ea"/>
                <a:sym typeface="+mn-lt"/>
              </a:rPr>
              <a:t>——</a:t>
            </a:r>
            <a:r>
              <a:rPr kumimoji="1" lang="zh-CN" altLang="en-US" b="1">
                <a:solidFill>
                  <a:srgbClr val="D96709"/>
                </a:solidFill>
                <a:latin typeface="Arial"/>
                <a:ea typeface="微软雅黑" panose="020b0503020204020204" charset="-122"/>
                <a:cs typeface="+mn-ea"/>
                <a:sym typeface="+mn-lt"/>
              </a:rPr>
              <a:t>计税依据</a:t>
            </a:r>
            <a:r>
              <a:rPr kumimoji="1" lang="zh-CN" altLang="en-US">
                <a:solidFill>
                  <a:schemeClr val="tx1">
                    <a:lumMod val="85000"/>
                    <a:lumOff val="15000"/>
                  </a:schemeClr>
                </a:solidFill>
                <a:latin typeface="Arial"/>
                <a:ea typeface="微软雅黑" panose="020b0503020204020204" charset="-122"/>
                <a:cs typeface="+mn-ea"/>
                <a:sym typeface="+mn-lt"/>
              </a:rPr>
              <a:t>：征税对象的数量化，是应纳</a:t>
            </a:r>
            <a:endParaRPr kumimoji="1" lang="en-US" altLang="zh-CN">
              <a:solidFill>
                <a:schemeClr val="tx1">
                  <a:lumMod val="85000"/>
                  <a:lumOff val="15000"/>
                </a:schemeClr>
              </a:solidFill>
              <a:latin typeface="Arial"/>
              <a:ea typeface="微软雅黑" panose="020b0503020204020204" charset="-122"/>
              <a:cs typeface="+mn-ea"/>
              <a:sym typeface="+mn-lt"/>
            </a:endParaRPr>
          </a:p>
          <a:p>
            <a:pPr fontAlgn="base">
              <a:lnSpc>
                <a:spcPct val="150000"/>
              </a:lnSpc>
              <a:spcBef>
                <a:spcPct val="0"/>
              </a:spcBef>
              <a:spcAft>
                <a:spcPct val="0"/>
              </a:spcAft>
            </a:pPr>
            <a:r>
              <a:rPr kumimoji="1" lang="en-US" altLang="zh-CN">
                <a:solidFill>
                  <a:schemeClr val="tx1">
                    <a:lumMod val="85000"/>
                    <a:lumOff val="15000"/>
                  </a:schemeClr>
                </a:solidFill>
                <a:latin typeface="Arial"/>
                <a:ea typeface="微软雅黑" panose="020b0503020204020204" charset="-122"/>
                <a:cs typeface="+mn-ea"/>
                <a:sym typeface="+mn-lt"/>
              </a:rPr>
              <a:t>       </a:t>
            </a:r>
            <a:r>
              <a:rPr kumimoji="1" lang="zh-CN" altLang="en-US">
                <a:solidFill>
                  <a:schemeClr val="tx1">
                    <a:lumMod val="85000"/>
                    <a:lumOff val="15000"/>
                  </a:schemeClr>
                </a:solidFill>
                <a:latin typeface="Arial"/>
                <a:ea typeface="微软雅黑" panose="020b0503020204020204" charset="-122"/>
                <a:cs typeface="+mn-ea"/>
                <a:sym typeface="+mn-lt"/>
              </a:rPr>
              <a:t>税额计算的基础。</a:t>
            </a:r>
            <a:endParaRPr kumimoji="1" lang="zh-CN" altLang="en-US">
              <a:solidFill>
                <a:schemeClr val="tx1">
                  <a:lumMod val="85000"/>
                  <a:lumOff val="15000"/>
                </a:schemeClr>
              </a:solidFill>
              <a:latin typeface="Arial"/>
              <a:ea typeface="微软雅黑" panose="020b0503020204020204" charset="-122"/>
              <a:cs typeface="+mn-ea"/>
              <a:sym typeface="+mn-lt"/>
            </a:endParaRPr>
          </a:p>
        </p:txBody>
      </p:sp>
      <p:sp>
        <p:nvSpPr>
          <p:cNvPr id="79" name="MH_Other_1"/>
          <p:cNvSpPr/>
          <p:nvPr>
            <p:custDataLst>
              <p:tags r:id="rId5"/>
            </p:custDataLst>
          </p:nvPr>
        </p:nvSpPr>
        <p:spPr bwMode="auto">
          <a:xfrm>
            <a:off x="1547664" y="1732031"/>
            <a:ext cx="288032" cy="282493"/>
          </a:xfrm>
          <a:custGeom>
            <a:gdLst>
              <a:gd name="T0" fmla="*/ 88122 w 289560"/>
              <a:gd name="T1" fmla="*/ 199537 h 378262"/>
              <a:gd name="T2" fmla="*/ 176246 w 289560"/>
              <a:gd name="T3" fmla="*/ 288027 h 378262"/>
              <a:gd name="T4" fmla="*/ 88122 w 289560"/>
              <a:gd name="T5" fmla="*/ 376518 h 378262"/>
              <a:gd name="T6" fmla="*/ 0 w 289560"/>
              <a:gd name="T7" fmla="*/ 288027 h 378262"/>
              <a:gd name="T8" fmla="*/ 198906 w 289560"/>
              <a:gd name="T9" fmla="*/ 99768 h 378262"/>
              <a:gd name="T10" fmla="*/ 287028 w 289560"/>
              <a:gd name="T11" fmla="*/ 188259 h 378262"/>
              <a:gd name="T12" fmla="*/ 198906 w 289560"/>
              <a:gd name="T13" fmla="*/ 276749 h 378262"/>
              <a:gd name="T14" fmla="*/ 110783 w 289560"/>
              <a:gd name="T15" fmla="*/ 188259 h 378262"/>
              <a:gd name="T16" fmla="*/ 88122 w 289560"/>
              <a:gd name="T17" fmla="*/ 0 h 378262"/>
              <a:gd name="T18" fmla="*/ 176246 w 289560"/>
              <a:gd name="T19" fmla="*/ 88490 h 378262"/>
              <a:gd name="T20" fmla="*/ 88122 w 289560"/>
              <a:gd name="T21" fmla="*/ 176980 h 378262"/>
              <a:gd name="T22" fmla="*/ 0 w 289560"/>
              <a:gd name="T23" fmla="*/ 88490 h 37826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89560" h="378262">
                <a:moveTo>
                  <a:pt x="88900" y="200462"/>
                </a:moveTo>
                <a:lnTo>
                  <a:pt x="177800" y="289362"/>
                </a:lnTo>
                <a:lnTo>
                  <a:pt x="88900" y="378262"/>
                </a:lnTo>
                <a:lnTo>
                  <a:pt x="0" y="289362"/>
                </a:lnTo>
                <a:lnTo>
                  <a:pt x="88900" y="200462"/>
                </a:lnTo>
                <a:close/>
                <a:moveTo>
                  <a:pt x="200660" y="100231"/>
                </a:moveTo>
                <a:lnTo>
                  <a:pt x="289560" y="189131"/>
                </a:lnTo>
                <a:lnTo>
                  <a:pt x="200660" y="278031"/>
                </a:lnTo>
                <a:lnTo>
                  <a:pt x="111760" y="189131"/>
                </a:lnTo>
                <a:lnTo>
                  <a:pt x="200660" y="100231"/>
                </a:lnTo>
                <a:close/>
                <a:moveTo>
                  <a:pt x="88900" y="0"/>
                </a:moveTo>
                <a:lnTo>
                  <a:pt x="177800" y="88900"/>
                </a:lnTo>
                <a:lnTo>
                  <a:pt x="88900" y="177800"/>
                </a:lnTo>
                <a:lnTo>
                  <a:pt x="0" y="88900"/>
                </a:lnTo>
                <a:lnTo>
                  <a:pt x="88900" y="0"/>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0" name="MH_Other_1"/>
          <p:cNvSpPr/>
          <p:nvPr>
            <p:custDataLst>
              <p:tags r:id="rId6"/>
            </p:custDataLst>
          </p:nvPr>
        </p:nvSpPr>
        <p:spPr bwMode="auto">
          <a:xfrm>
            <a:off x="1547664" y="2870251"/>
            <a:ext cx="288032" cy="282493"/>
          </a:xfrm>
          <a:custGeom>
            <a:gdLst>
              <a:gd name="T0" fmla="*/ 88122 w 289560"/>
              <a:gd name="T1" fmla="*/ 199537 h 378262"/>
              <a:gd name="T2" fmla="*/ 176246 w 289560"/>
              <a:gd name="T3" fmla="*/ 288027 h 378262"/>
              <a:gd name="T4" fmla="*/ 88122 w 289560"/>
              <a:gd name="T5" fmla="*/ 376518 h 378262"/>
              <a:gd name="T6" fmla="*/ 0 w 289560"/>
              <a:gd name="T7" fmla="*/ 288027 h 378262"/>
              <a:gd name="T8" fmla="*/ 198906 w 289560"/>
              <a:gd name="T9" fmla="*/ 99768 h 378262"/>
              <a:gd name="T10" fmla="*/ 287028 w 289560"/>
              <a:gd name="T11" fmla="*/ 188259 h 378262"/>
              <a:gd name="T12" fmla="*/ 198906 w 289560"/>
              <a:gd name="T13" fmla="*/ 276749 h 378262"/>
              <a:gd name="T14" fmla="*/ 110783 w 289560"/>
              <a:gd name="T15" fmla="*/ 188259 h 378262"/>
              <a:gd name="T16" fmla="*/ 88122 w 289560"/>
              <a:gd name="T17" fmla="*/ 0 h 378262"/>
              <a:gd name="T18" fmla="*/ 176246 w 289560"/>
              <a:gd name="T19" fmla="*/ 88490 h 378262"/>
              <a:gd name="T20" fmla="*/ 88122 w 289560"/>
              <a:gd name="T21" fmla="*/ 176980 h 378262"/>
              <a:gd name="T22" fmla="*/ 0 w 289560"/>
              <a:gd name="T23" fmla="*/ 88490 h 37826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89560" h="378262">
                <a:moveTo>
                  <a:pt x="88900" y="200462"/>
                </a:moveTo>
                <a:lnTo>
                  <a:pt x="177800" y="289362"/>
                </a:lnTo>
                <a:lnTo>
                  <a:pt x="88900" y="378262"/>
                </a:lnTo>
                <a:lnTo>
                  <a:pt x="0" y="289362"/>
                </a:lnTo>
                <a:lnTo>
                  <a:pt x="88900" y="200462"/>
                </a:lnTo>
                <a:close/>
                <a:moveTo>
                  <a:pt x="200660" y="100231"/>
                </a:moveTo>
                <a:lnTo>
                  <a:pt x="289560" y="189131"/>
                </a:lnTo>
                <a:lnTo>
                  <a:pt x="200660" y="278031"/>
                </a:lnTo>
                <a:lnTo>
                  <a:pt x="111760" y="189131"/>
                </a:lnTo>
                <a:lnTo>
                  <a:pt x="200660" y="100231"/>
                </a:lnTo>
                <a:close/>
                <a:moveTo>
                  <a:pt x="88900" y="0"/>
                </a:moveTo>
                <a:lnTo>
                  <a:pt x="177800" y="88900"/>
                </a:lnTo>
                <a:lnTo>
                  <a:pt x="88900" y="177800"/>
                </a:lnTo>
                <a:lnTo>
                  <a:pt x="0" y="88900"/>
                </a:lnTo>
                <a:lnTo>
                  <a:pt x="88900" y="0"/>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1" name="TextBox 24"/>
          <p:cNvSpPr txBox="1"/>
          <p:nvPr/>
        </p:nvSpPr>
        <p:spPr>
          <a:xfrm>
            <a:off x="1403647" y="3945031"/>
            <a:ext cx="640510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kumimoji="1" lang="zh-CN" altLang="en-US" b="1">
                <a:solidFill>
                  <a:srgbClr val="D96709"/>
                </a:solidFill>
                <a:latin typeface="Arial"/>
                <a:ea typeface="微软雅黑" panose="020b0503020204020204" charset="-122"/>
                <a:cs typeface="+mn-ea"/>
                <a:sym typeface="+mn-lt"/>
              </a:rPr>
              <a:t>       </a:t>
            </a:r>
            <a:r>
              <a:rPr kumimoji="1" lang="zh-CN" altLang="en-US">
                <a:solidFill>
                  <a:schemeClr val="tx1">
                    <a:lumMod val="85000"/>
                    <a:lumOff val="15000"/>
                  </a:schemeClr>
                </a:solidFill>
                <a:latin typeface="Arial"/>
                <a:ea typeface="微软雅黑" panose="020b0503020204020204" charset="-122"/>
                <a:cs typeface="+mn-ea"/>
                <a:sym typeface="+mn-lt"/>
              </a:rPr>
              <a:t>进一步补充</a:t>
            </a:r>
            <a:r>
              <a:rPr kumimoji="1" lang="en-US" altLang="zh-CN">
                <a:solidFill>
                  <a:schemeClr val="tx1">
                    <a:lumMod val="85000"/>
                    <a:lumOff val="15000"/>
                  </a:schemeClr>
                </a:solidFill>
                <a:latin typeface="Arial"/>
                <a:ea typeface="微软雅黑" panose="020b0503020204020204" charset="-122"/>
                <a:cs typeface="+mn-ea"/>
                <a:sym typeface="+mn-lt"/>
              </a:rPr>
              <a:t>——</a:t>
            </a:r>
            <a:r>
              <a:rPr kumimoji="1" lang="zh-CN" altLang="en-US" b="1">
                <a:solidFill>
                  <a:srgbClr val="D96709"/>
                </a:solidFill>
                <a:latin typeface="Arial"/>
                <a:ea typeface="微软雅黑" panose="020b0503020204020204" charset="-122"/>
                <a:cs typeface="+mn-ea"/>
                <a:sym typeface="+mn-lt"/>
              </a:rPr>
              <a:t>征税范围</a:t>
            </a:r>
            <a:r>
              <a:rPr kumimoji="1" lang="zh-CN" altLang="en-US">
                <a:solidFill>
                  <a:schemeClr val="tx1">
                    <a:lumMod val="85000"/>
                    <a:lumOff val="15000"/>
                  </a:schemeClr>
                </a:solidFill>
                <a:latin typeface="Arial"/>
                <a:ea typeface="微软雅黑" panose="020b0503020204020204" charset="-122"/>
                <a:cs typeface="+mn-ea"/>
                <a:sym typeface="+mn-lt"/>
              </a:rPr>
              <a:t>：税法规定应税内容的具体区间。</a:t>
            </a:r>
            <a:endParaRPr kumimoji="1" lang="zh-CN" altLang="en-US">
              <a:solidFill>
                <a:schemeClr val="tx1">
                  <a:lumMod val="85000"/>
                  <a:lumOff val="15000"/>
                </a:schemeClr>
              </a:solidFill>
              <a:latin typeface="Arial"/>
              <a:ea typeface="微软雅黑" panose="020b0503020204020204" charset="-122"/>
              <a:cs typeface="+mn-ea"/>
              <a:sym typeface="+mn-lt"/>
            </a:endParaRPr>
          </a:p>
        </p:txBody>
      </p:sp>
      <p:sp>
        <p:nvSpPr>
          <p:cNvPr id="82" name="MH_Other_1"/>
          <p:cNvSpPr/>
          <p:nvPr>
            <p:custDataLst>
              <p:tags r:id="rId7"/>
            </p:custDataLst>
          </p:nvPr>
        </p:nvSpPr>
        <p:spPr bwMode="auto">
          <a:xfrm>
            <a:off x="1551277" y="3988451"/>
            <a:ext cx="288032" cy="282493"/>
          </a:xfrm>
          <a:custGeom>
            <a:gdLst>
              <a:gd name="T0" fmla="*/ 88122 w 289560"/>
              <a:gd name="T1" fmla="*/ 199537 h 378262"/>
              <a:gd name="T2" fmla="*/ 176246 w 289560"/>
              <a:gd name="T3" fmla="*/ 288027 h 378262"/>
              <a:gd name="T4" fmla="*/ 88122 w 289560"/>
              <a:gd name="T5" fmla="*/ 376518 h 378262"/>
              <a:gd name="T6" fmla="*/ 0 w 289560"/>
              <a:gd name="T7" fmla="*/ 288027 h 378262"/>
              <a:gd name="T8" fmla="*/ 198906 w 289560"/>
              <a:gd name="T9" fmla="*/ 99768 h 378262"/>
              <a:gd name="T10" fmla="*/ 287028 w 289560"/>
              <a:gd name="T11" fmla="*/ 188259 h 378262"/>
              <a:gd name="T12" fmla="*/ 198906 w 289560"/>
              <a:gd name="T13" fmla="*/ 276749 h 378262"/>
              <a:gd name="T14" fmla="*/ 110783 w 289560"/>
              <a:gd name="T15" fmla="*/ 188259 h 378262"/>
              <a:gd name="T16" fmla="*/ 88122 w 289560"/>
              <a:gd name="T17" fmla="*/ 0 h 378262"/>
              <a:gd name="T18" fmla="*/ 176246 w 289560"/>
              <a:gd name="T19" fmla="*/ 88490 h 378262"/>
              <a:gd name="T20" fmla="*/ 88122 w 289560"/>
              <a:gd name="T21" fmla="*/ 176980 h 378262"/>
              <a:gd name="T22" fmla="*/ 0 w 289560"/>
              <a:gd name="T23" fmla="*/ 88490 h 37826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89560" h="378262">
                <a:moveTo>
                  <a:pt x="88900" y="200462"/>
                </a:moveTo>
                <a:lnTo>
                  <a:pt x="177800" y="289362"/>
                </a:lnTo>
                <a:lnTo>
                  <a:pt x="88900" y="378262"/>
                </a:lnTo>
                <a:lnTo>
                  <a:pt x="0" y="289362"/>
                </a:lnTo>
                <a:lnTo>
                  <a:pt x="88900" y="200462"/>
                </a:lnTo>
                <a:close/>
                <a:moveTo>
                  <a:pt x="200660" y="100231"/>
                </a:moveTo>
                <a:lnTo>
                  <a:pt x="289560" y="189131"/>
                </a:lnTo>
                <a:lnTo>
                  <a:pt x="200660" y="278031"/>
                </a:lnTo>
                <a:lnTo>
                  <a:pt x="111760" y="189131"/>
                </a:lnTo>
                <a:lnTo>
                  <a:pt x="200660" y="100231"/>
                </a:lnTo>
                <a:close/>
                <a:moveTo>
                  <a:pt x="88900" y="0"/>
                </a:moveTo>
                <a:lnTo>
                  <a:pt x="177800" y="88900"/>
                </a:lnTo>
                <a:lnTo>
                  <a:pt x="88900" y="177800"/>
                </a:lnTo>
                <a:lnTo>
                  <a:pt x="0" y="88900"/>
                </a:lnTo>
                <a:lnTo>
                  <a:pt x="88900" y="0"/>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sp>
        <p:nvSpPr>
          <p:cNvPr id="20" name="矩形 19"/>
          <p:cNvSpPr/>
          <p:nvPr/>
        </p:nvSpPr>
        <p:spPr>
          <a:xfrm>
            <a:off x="968896" y="944748"/>
            <a:ext cx="3424653" cy="377024"/>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a typeface="微软雅黑" panose="020b0503020204020204" charset="-122"/>
                <a:cs typeface="+mn-ea"/>
                <a:sym typeface="+mn-lt"/>
              </a:rPr>
              <a:t>（二）征税对象</a:t>
            </a:r>
            <a:r>
              <a:rPr lang="en-US" altLang="zh-CN" sz="2000" b="1">
                <a:ea typeface="微软雅黑" panose="020b0503020204020204" charset="-122"/>
                <a:cs typeface="+mn-ea"/>
                <a:sym typeface="+mn-lt"/>
              </a:rPr>
              <a:t>——</a:t>
            </a:r>
            <a:r>
              <a:rPr lang="zh-CN" altLang="en-US" sz="2000" b="1">
                <a:ea typeface="微软雅黑" panose="020b0503020204020204" charset="-122"/>
                <a:cs typeface="+mn-ea"/>
                <a:sym typeface="+mn-lt"/>
              </a:rPr>
              <a:t>相关概念</a:t>
            </a:r>
            <a:endParaRPr lang="zh-CN" altLang="en-US" sz="2000" b="1">
              <a:ea typeface="微软雅黑" panose="020b0503020204020204" charset="-122"/>
              <a:cs typeface="+mn-ea"/>
              <a:sym typeface="+mn-lt"/>
            </a:endParaRPr>
          </a:p>
        </p:txBody>
      </p:sp>
      <p:pic>
        <p:nvPicPr>
          <p:cNvPr id="21" name="Picture 2" descr="F:\360云盘\漂亮羽箭.png"/>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tretch>
            <a:fillRect/>
          </a:stretch>
        </p:blipFill>
        <p:spPr bwMode="auto">
          <a:xfrm>
            <a:off x="801507" y="1048965"/>
            <a:ext cx="20836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矩形 21"/>
          <p:cNvSpPr/>
          <p:nvPr/>
        </p:nvSpPr>
        <p:spPr>
          <a:xfrm>
            <a:off x="699825" y="497309"/>
            <a:ext cx="2600710"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一、税法构成要素</a:t>
            </a:r>
            <a:endParaRPr lang="zh-CN" altLang="en-US" sz="2400" b="1">
              <a:ea typeface="微软雅黑" panose="020b0503020204020204" charset="-122"/>
              <a:cs typeface="+mn-ea"/>
              <a:sym typeface="+mn-lt"/>
            </a:endParaRPr>
          </a:p>
        </p:txBody>
      </p:sp>
      <p:grpSp>
        <p:nvGrpSpPr>
          <p:cNvPr id="23" name="组合 14"/>
          <p:cNvGrpSpPr/>
          <p:nvPr/>
        </p:nvGrpSpPr>
        <p:grpSpPr>
          <a:xfrm>
            <a:off x="7365761" y="-20242"/>
            <a:ext cx="1382330" cy="1225360"/>
            <a:chOff x="7824144" y="133503"/>
            <a:chExt cx="2160180" cy="2378039"/>
          </a:xfrm>
          <a:solidFill>
            <a:srgbClr val="4F81B8"/>
          </a:solidFill>
        </p:grpSpPr>
        <p:sp>
          <p:nvSpPr>
            <p:cNvPr id="24"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0"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1"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32"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第三节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税法要素</a:t>
            </a:r>
            <a:endParaRPr lang="zh-CN" altLang="en-US" b="1">
              <a:solidFill>
                <a:schemeClr val="bg1"/>
              </a:solidFill>
              <a:latin typeface="微软雅黑" panose="020b0503020204020204" charset="-122"/>
              <a:ea typeface="微软雅黑" panose="020b0503020204020204" charset="-122"/>
              <a:cs typeface="+mn-ea"/>
            </a:endParaRPr>
          </a:p>
        </p:txBody>
      </p:sp>
      <p:sp>
        <p:nvSpPr>
          <p:cNvPr id="46" name="矩形 45"/>
          <p:cNvSpPr/>
          <p:nvPr/>
        </p:nvSpPr>
        <p:spPr bwMode="auto">
          <a:xfrm>
            <a:off x="1425854" y="1750043"/>
            <a:ext cx="1338826" cy="943758"/>
          </a:xfrm>
          <a:prstGeom prst="rect">
            <a:avLst/>
          </a:prstGeom>
          <a:solidFill>
            <a:srgbClr val="CDD5E0"/>
          </a:solidFill>
          <a:ln>
            <a:no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Arial"/>
              <a:ea typeface="微软雅黑" panose="020b0503020204020204" charset="-122"/>
            </a:endParaRPr>
          </a:p>
        </p:txBody>
      </p:sp>
      <p:sp>
        <p:nvSpPr>
          <p:cNvPr id="47" name="矩形 46"/>
          <p:cNvSpPr/>
          <p:nvPr/>
        </p:nvSpPr>
        <p:spPr bwMode="auto">
          <a:xfrm>
            <a:off x="3878379" y="2544947"/>
            <a:ext cx="1420978" cy="457196"/>
          </a:xfrm>
          <a:prstGeom prst="rect">
            <a:avLst/>
          </a:prstGeom>
          <a:solidFill>
            <a:srgbClr val="F5B17B"/>
          </a:solidFill>
          <a:ln>
            <a:no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Arial"/>
              <a:ea typeface="微软雅黑" panose="020b0503020204020204" charset="-122"/>
            </a:endParaRPr>
          </a:p>
        </p:txBody>
      </p:sp>
      <p:sp>
        <p:nvSpPr>
          <p:cNvPr id="48" name="矩形: 圆角 47"/>
          <p:cNvSpPr/>
          <p:nvPr/>
        </p:nvSpPr>
        <p:spPr bwMode="auto">
          <a:xfrm>
            <a:off x="4178222" y="1687377"/>
            <a:ext cx="793676" cy="512852"/>
          </a:xfrm>
          <a:prstGeom prst="roundRect">
            <a:avLst/>
          </a:prstGeom>
          <a:solidFill>
            <a:srgbClr val="F5B17B"/>
          </a:solidFill>
          <a:ln>
            <a:no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Arial"/>
              <a:ea typeface="微软雅黑" panose="020b0503020204020204" charset="-122"/>
            </a:endParaRPr>
          </a:p>
        </p:txBody>
      </p:sp>
      <p:sp>
        <p:nvSpPr>
          <p:cNvPr id="49" name="矩形 48"/>
          <p:cNvSpPr/>
          <p:nvPr/>
        </p:nvSpPr>
        <p:spPr>
          <a:xfrm>
            <a:off x="1521848" y="1756849"/>
            <a:ext cx="1338828" cy="873957"/>
          </a:xfrm>
          <a:prstGeom prst="rect">
            <a:avLst/>
          </a:prstGeom>
          <a:noFill/>
          <a:ln>
            <a:noFill/>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eaLnBrk="1" fontAlgn="base" latinLnBrk="0" hangingPunct="1">
              <a:lnSpc>
                <a:spcPct val="150000"/>
              </a:lnSpc>
              <a:spcBef>
                <a:spcPct val="0"/>
              </a:spcBef>
              <a:spcAft>
                <a:spcPct val="0"/>
              </a:spcAft>
              <a:buClrTx/>
              <a:buSzTx/>
              <a:buFontTx/>
              <a:buNone/>
              <a:defRPr/>
            </a:pPr>
            <a:r>
              <a:rPr kumimoji="0" lang="zh-CN" altLang="en-US" b="1" i="0" u="none" strike="noStrike" kern="0" cap="none" spc="0" normalizeH="0" baseline="0" noProof="0">
                <a:ln>
                  <a:noFill/>
                </a:ln>
                <a:solidFill>
                  <a:schemeClr val="tx1">
                    <a:lumMod val="85000"/>
                    <a:lumOff val="15000"/>
                  </a:schemeClr>
                </a:solidFill>
                <a:effectLst/>
                <a:uLnTx/>
                <a:uFillTx/>
                <a:latin typeface="Arial"/>
                <a:ea typeface="微软雅黑" panose="020b0503020204020204" charset="-122"/>
                <a:cs typeface="+mn-ea"/>
                <a:sym typeface="+mn-lt"/>
              </a:rPr>
              <a:t>对“什么”</a:t>
            </a:r>
            <a:endParaRPr kumimoji="0" lang="en-US" altLang="zh-CN" b="1" i="0" u="none" strike="noStrike" kern="0" cap="none" spc="0" normalizeH="0" baseline="0" noProof="0">
              <a:ln>
                <a:noFill/>
              </a:ln>
              <a:solidFill>
                <a:schemeClr val="tx1">
                  <a:lumMod val="85000"/>
                  <a:lumOff val="15000"/>
                </a:schemeClr>
              </a:solidFill>
              <a:effectLst/>
              <a:uLnTx/>
              <a:uFillTx/>
              <a:latin typeface="Arial"/>
              <a:ea typeface="微软雅黑" panose="020b0503020204020204" charset="-122"/>
              <a:cs typeface="+mn-ea"/>
              <a:sym typeface="+mn-lt"/>
            </a:endParaRPr>
          </a:p>
          <a:p>
            <a:pPr marL="0" marR="0" lvl="0" indent="0" algn="dist" defTabSz="914400" eaLnBrk="1" fontAlgn="base" latinLnBrk="0" hangingPunct="1">
              <a:lnSpc>
                <a:spcPct val="150000"/>
              </a:lnSpc>
              <a:spcBef>
                <a:spcPct val="0"/>
              </a:spcBef>
              <a:spcAft>
                <a:spcPct val="0"/>
              </a:spcAft>
              <a:buClrTx/>
              <a:buSzTx/>
              <a:buFontTx/>
              <a:buNone/>
              <a:defRPr/>
            </a:pPr>
            <a:r>
              <a:rPr kumimoji="0" lang="zh-CN" altLang="en-US" b="1" i="0" u="none" strike="noStrike" kern="0" cap="none" spc="0" normalizeH="0" baseline="0" noProof="0">
                <a:ln>
                  <a:noFill/>
                </a:ln>
                <a:solidFill>
                  <a:schemeClr val="tx1">
                    <a:lumMod val="85000"/>
                    <a:lumOff val="15000"/>
                  </a:schemeClr>
                </a:solidFill>
                <a:effectLst/>
                <a:uLnTx/>
                <a:uFillTx/>
                <a:latin typeface="Arial"/>
                <a:ea typeface="微软雅黑" panose="020b0503020204020204" charset="-122"/>
                <a:cs typeface="+mn-ea"/>
                <a:sym typeface="+mn-lt"/>
              </a:rPr>
              <a:t>征税问题</a:t>
            </a:r>
            <a:endParaRPr kumimoji="0" lang="zh-CN" altLang="en-US" b="1" i="0" u="none" strike="noStrike" kern="0" cap="none" spc="0" normalizeH="0" baseline="0" noProof="0">
              <a:ln>
                <a:noFill/>
              </a:ln>
              <a:solidFill>
                <a:schemeClr val="tx1">
                  <a:lumMod val="85000"/>
                  <a:lumOff val="15000"/>
                </a:schemeClr>
              </a:solidFill>
              <a:effectLst/>
              <a:uLnTx/>
              <a:uFillTx/>
              <a:latin typeface="Arial"/>
              <a:ea typeface="微软雅黑" panose="020b0503020204020204" charset="-122"/>
              <a:cs typeface="+mn-ea"/>
              <a:sym typeface="+mn-lt"/>
            </a:endParaRPr>
          </a:p>
        </p:txBody>
      </p:sp>
      <p:sp>
        <p:nvSpPr>
          <p:cNvPr id="50" name="矩形 49"/>
          <p:cNvSpPr/>
          <p:nvPr/>
        </p:nvSpPr>
        <p:spPr>
          <a:xfrm>
            <a:off x="1183130" y="3433396"/>
            <a:ext cx="1824274" cy="874407"/>
          </a:xfrm>
          <a:prstGeom prst="rect">
            <a:avLst/>
          </a:prstGeom>
          <a:solidFill>
            <a:srgbClr val="4E70A7"/>
          </a:solid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50000"/>
              </a:lnSpc>
              <a:spcBef>
                <a:spcPct val="0"/>
              </a:spcBef>
              <a:spcAft>
                <a:spcPct val="0"/>
              </a:spcAft>
              <a:buClrTx/>
              <a:buSzTx/>
              <a:buFontTx/>
              <a:buNone/>
              <a:defRPr/>
            </a:pPr>
            <a:r>
              <a:rPr kumimoji="0" lang="zh-CN" altLang="en-US" b="1" i="0" u="none" strike="noStrike" kern="0" cap="none" spc="0" normalizeH="0" baseline="0" noProof="0">
                <a:ln>
                  <a:noFill/>
                </a:ln>
                <a:solidFill>
                  <a:srgbClr val="FFFFFF"/>
                </a:solidFill>
                <a:effectLst/>
                <a:uLnTx/>
                <a:uFillTx/>
                <a:latin typeface="微软雅黑" panose="020b0503020204020204" charset="-122"/>
                <a:ea typeface="微软雅黑" panose="020b0503020204020204" charset="-122"/>
                <a:cs typeface="+mn-ea"/>
                <a:sym typeface="+mn-lt"/>
              </a:rPr>
              <a:t>区别不同税种</a:t>
            </a:r>
            <a:endParaRPr kumimoji="0" lang="zh-CN" altLang="en-US" b="1" i="0" u="none" strike="noStrike" kern="0" cap="none" spc="0" normalizeH="0" baseline="0" noProof="0">
              <a:ln>
                <a:noFill/>
              </a:ln>
              <a:solidFill>
                <a:srgbClr val="FFFFFF"/>
              </a:solidFill>
              <a:effectLst/>
              <a:uLnTx/>
              <a:uFillTx/>
              <a:latin typeface="微软雅黑" panose="020b0503020204020204" charset="-122"/>
              <a:ea typeface="微软雅黑" panose="020b0503020204020204" charset="-122"/>
              <a:cs typeface="+mn-ea"/>
              <a:sym typeface="+mn-lt"/>
            </a:endParaRPr>
          </a:p>
          <a:p>
            <a:pPr marL="0" marR="0" lvl="0" indent="0" algn="ctr" defTabSz="914400" eaLnBrk="1" fontAlgn="base" latinLnBrk="0" hangingPunct="1">
              <a:lnSpc>
                <a:spcPct val="150000"/>
              </a:lnSpc>
              <a:spcBef>
                <a:spcPct val="0"/>
              </a:spcBef>
              <a:spcAft>
                <a:spcPct val="0"/>
              </a:spcAft>
              <a:buClrTx/>
              <a:buSzTx/>
              <a:buFontTx/>
              <a:buNone/>
              <a:defRPr/>
            </a:pPr>
            <a:r>
              <a:rPr kumimoji="0" lang="zh-CN" altLang="en-US" b="1" i="0" u="none" strike="noStrike" kern="0" cap="none" spc="0" normalizeH="0" baseline="0" noProof="0">
                <a:ln>
                  <a:noFill/>
                </a:ln>
                <a:solidFill>
                  <a:srgbClr val="FFFFFF"/>
                </a:solidFill>
                <a:effectLst/>
                <a:uLnTx/>
                <a:uFillTx/>
                <a:latin typeface="微软雅黑" panose="020b0503020204020204" charset="-122"/>
                <a:ea typeface="微软雅黑" panose="020b0503020204020204" charset="-122"/>
                <a:cs typeface="+mn-ea"/>
                <a:sym typeface="+mn-lt"/>
              </a:rPr>
              <a:t>的主要标志</a:t>
            </a:r>
            <a:endParaRPr kumimoji="0" lang="zh-CN" altLang="en-US" sz="1600" b="0" i="0" u="none" strike="noStrike" kern="0" cap="none" spc="0" normalizeH="0" baseline="0" noProof="0">
              <a:ln>
                <a:noFill/>
              </a:ln>
              <a:solidFill>
                <a:srgbClr val="FFFFFF"/>
              </a:solidFill>
              <a:effectLst/>
              <a:uLnTx/>
              <a:uFillTx/>
              <a:latin typeface="微软雅黑" panose="020b0503020204020204" charset="-122"/>
              <a:ea typeface="微软雅黑" panose="020b0503020204020204" charset="-122"/>
              <a:cs typeface="+mn-ea"/>
              <a:sym typeface="+mn-lt"/>
            </a:endParaRPr>
          </a:p>
        </p:txBody>
      </p:sp>
      <p:sp>
        <p:nvSpPr>
          <p:cNvPr id="51" name="Line 7"/>
          <p:cNvSpPr>
            <a:spLocks noChangeShapeType="1"/>
          </p:cNvSpPr>
          <p:nvPr/>
        </p:nvSpPr>
        <p:spPr bwMode="auto">
          <a:xfrm>
            <a:off x="4973751" y="1952423"/>
            <a:ext cx="481075" cy="1587"/>
          </a:xfrm>
          <a:prstGeom prst="line">
            <a:avLst/>
          </a:prstGeom>
          <a:noFill/>
          <a:ln w="28575">
            <a:solidFill>
              <a:srgbClr val="D96709"/>
            </a:solidFill>
            <a:prstDash val="sysDot"/>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Arial"/>
              <a:ea typeface="微软雅黑" panose="020b0503020204020204" charset="-122"/>
              <a:cs typeface="+mn-ea"/>
              <a:sym typeface="+mn-lt"/>
            </a:endParaRPr>
          </a:p>
        </p:txBody>
      </p:sp>
      <p:sp>
        <p:nvSpPr>
          <p:cNvPr id="52" name="AutoShape 9"/>
          <p:cNvSpPr>
            <a:spLocks noChangeArrowheads="1"/>
          </p:cNvSpPr>
          <p:nvPr/>
        </p:nvSpPr>
        <p:spPr bwMode="auto">
          <a:xfrm>
            <a:off x="3885681" y="3641602"/>
            <a:ext cx="1420979" cy="923330"/>
          </a:xfrm>
          <a:prstGeom prst="can">
            <a:avLst>
              <a:gd name="adj" fmla="val 25000"/>
            </a:avLst>
          </a:prstGeom>
          <a:solidFill>
            <a:srgbClr val="F5B17B"/>
          </a:solidFill>
          <a:ln>
            <a:noFill/>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b="1" i="0" u="none" strike="noStrike" kern="0" cap="none" spc="0" normalizeH="0" baseline="0" noProof="0">
                <a:ln>
                  <a:noFill/>
                </a:ln>
                <a:solidFill>
                  <a:srgbClr val="000000"/>
                </a:solidFill>
                <a:effectLst/>
                <a:uLnTx/>
                <a:uFillTx/>
                <a:latin typeface="Arial"/>
                <a:ea typeface="微软雅黑" panose="020b0503020204020204" charset="-122"/>
                <a:cs typeface="+mn-ea"/>
                <a:sym typeface="+mn-lt"/>
              </a:rPr>
              <a:t>计税依据</a:t>
            </a:r>
            <a:endParaRPr kumimoji="0" lang="zh-CN" altLang="en-US" b="1" i="0" u="none" strike="noStrike" kern="0" cap="none" spc="0" normalizeH="0" baseline="0" noProof="0">
              <a:ln>
                <a:noFill/>
              </a:ln>
              <a:solidFill>
                <a:srgbClr val="000000"/>
              </a:solidFill>
              <a:effectLst/>
              <a:uLnTx/>
              <a:uFillTx/>
              <a:latin typeface="Arial"/>
              <a:ea typeface="微软雅黑" panose="020b0503020204020204" charset="-122"/>
              <a:cs typeface="+mn-ea"/>
              <a:sym typeface="+mn-lt"/>
            </a:endParaRPr>
          </a:p>
        </p:txBody>
      </p:sp>
      <p:sp>
        <p:nvSpPr>
          <p:cNvPr id="53" name="Line 10"/>
          <p:cNvSpPr>
            <a:spLocks noChangeShapeType="1"/>
          </p:cNvSpPr>
          <p:nvPr/>
        </p:nvSpPr>
        <p:spPr bwMode="auto">
          <a:xfrm>
            <a:off x="5306660" y="4106208"/>
            <a:ext cx="542627" cy="1587"/>
          </a:xfrm>
          <a:prstGeom prst="line">
            <a:avLst/>
          </a:prstGeom>
          <a:noFill/>
          <a:ln w="28575">
            <a:solidFill>
              <a:srgbClr val="D96709"/>
            </a:solidFill>
            <a:prstDash val="sysDot"/>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Arial"/>
              <a:ea typeface="微软雅黑" panose="020b0503020204020204" charset="-122"/>
              <a:cs typeface="+mn-ea"/>
              <a:sym typeface="+mn-lt"/>
            </a:endParaRPr>
          </a:p>
        </p:txBody>
      </p:sp>
      <p:sp>
        <p:nvSpPr>
          <p:cNvPr id="54" name="Line 12"/>
          <p:cNvSpPr>
            <a:spLocks noChangeShapeType="1"/>
          </p:cNvSpPr>
          <p:nvPr/>
        </p:nvSpPr>
        <p:spPr bwMode="auto">
          <a:xfrm flipH="1">
            <a:off x="4588868" y="2200229"/>
            <a:ext cx="0" cy="271309"/>
          </a:xfrm>
          <a:prstGeom prst="line">
            <a:avLst/>
          </a:prstGeom>
          <a:noFill/>
          <a:ln w="28575">
            <a:solidFill>
              <a:srgbClr val="D96709"/>
            </a:solidFill>
            <a:prstDash val="sysDot"/>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Arial"/>
              <a:ea typeface="微软雅黑" panose="020b0503020204020204" charset="-122"/>
              <a:cs typeface="+mn-ea"/>
              <a:sym typeface="+mn-lt"/>
            </a:endParaRPr>
          </a:p>
        </p:txBody>
      </p:sp>
      <p:sp>
        <p:nvSpPr>
          <p:cNvPr id="55" name="矩形: 圆角 54"/>
          <p:cNvSpPr/>
          <p:nvPr/>
        </p:nvSpPr>
        <p:spPr>
          <a:xfrm>
            <a:off x="5483192" y="1450767"/>
            <a:ext cx="2617200" cy="1003311"/>
          </a:xfrm>
          <a:prstGeom prst="roundRect">
            <a:avLst>
              <a:gd name="adj" fmla="val 22271"/>
            </a:avLst>
          </a:prstGeom>
          <a:ln w="19050">
            <a:solidFill>
              <a:srgbClr val="D96709"/>
            </a:solidFill>
            <a:prstDash val="sysDot"/>
          </a:ln>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50000"/>
              </a:lnSpc>
              <a:spcBef>
                <a:spcPct val="0"/>
              </a:spcBef>
              <a:spcAft>
                <a:spcPct val="0"/>
              </a:spcAft>
              <a:buClrTx/>
              <a:buSzTx/>
              <a:buFontTx/>
              <a:buNone/>
              <a:defRPr/>
            </a:pPr>
            <a:r>
              <a:rPr kumimoji="0" lang="zh-CN" altLang="en-US" sz="1800" b="0" i="0" u="none" strike="noStrike" kern="0" cap="none" spc="0" normalizeH="0" baseline="0" noProof="0">
                <a:ln>
                  <a:noFill/>
                </a:ln>
                <a:solidFill>
                  <a:srgbClr val="000000"/>
                </a:solidFill>
                <a:effectLst/>
                <a:uLnTx/>
                <a:uFillTx/>
                <a:latin typeface="微软雅黑 Light" panose="020b0502040204020203" pitchFamily="34" charset="-122"/>
                <a:ea typeface="微软雅黑 Light" panose="020b0502040204020203" pitchFamily="34" charset="-122"/>
                <a:cs typeface="+mn-ea"/>
                <a:sym typeface="+mn-lt"/>
              </a:rPr>
              <a:t>征税对象的细分</a:t>
            </a:r>
            <a:endParaRPr kumimoji="0" lang="en-US" altLang="zh-CN" sz="1800" b="0" i="0" u="none" strike="noStrike" kern="0" cap="none" spc="0" normalizeH="0" baseline="0" noProof="0">
              <a:ln>
                <a:noFill/>
              </a:ln>
              <a:solidFill>
                <a:srgbClr val="000000"/>
              </a:solidFill>
              <a:effectLst/>
              <a:uLnTx/>
              <a:uFillTx/>
              <a:latin typeface="微软雅黑 Light" panose="020b0502040204020203" pitchFamily="34" charset="-122"/>
              <a:ea typeface="微软雅黑 Light" panose="020b0502040204020203" pitchFamily="34" charset="-122"/>
              <a:cs typeface="+mn-ea"/>
              <a:sym typeface="+mn-lt"/>
            </a:endParaRPr>
          </a:p>
          <a:p>
            <a:pPr marL="0" marR="0" lvl="0" indent="0" algn="ctr" defTabSz="914400" eaLnBrk="1" fontAlgn="auto" latinLnBrk="0" hangingPunct="1">
              <a:lnSpc>
                <a:spcPct val="150000"/>
              </a:lnSpc>
              <a:spcBef>
                <a:spcPct val="0"/>
              </a:spcBef>
              <a:spcAft>
                <a:spcPct val="0"/>
              </a:spcAft>
              <a:buClrTx/>
              <a:buSzTx/>
              <a:buFontTx/>
              <a:buNone/>
              <a:defRPr/>
            </a:pPr>
            <a:r>
              <a:rPr kumimoji="0" lang="zh-CN" altLang="en-US" sz="1800" b="0" i="0" u="none" strike="noStrike" kern="0" cap="none" spc="0" normalizeH="0" baseline="0" noProof="0">
                <a:ln>
                  <a:noFill/>
                </a:ln>
                <a:solidFill>
                  <a:srgbClr val="000000"/>
                </a:solidFill>
                <a:effectLst/>
                <a:uLnTx/>
                <a:uFillTx/>
                <a:latin typeface="微软雅黑 Light" panose="020b0502040204020203" pitchFamily="34" charset="-122"/>
                <a:ea typeface="微软雅黑 Light" panose="020b0502040204020203" pitchFamily="34" charset="-122"/>
                <a:cs typeface="+mn-ea"/>
                <a:sym typeface="+mn-lt"/>
              </a:rPr>
              <a:t>以列举法或概括法表示</a:t>
            </a:r>
            <a:endParaRPr kumimoji="0" lang="zh-CN" altLang="en-US" sz="1800" b="0" i="0" u="none" strike="noStrike" kern="0" cap="none" spc="0" normalizeH="0" baseline="0" noProof="0">
              <a:ln>
                <a:noFill/>
              </a:ln>
              <a:solidFill>
                <a:srgbClr val="000000"/>
              </a:solidFill>
              <a:effectLst/>
              <a:uLnTx/>
              <a:uFillTx/>
              <a:latin typeface="微软雅黑 Light" panose="020b0502040204020203" pitchFamily="34" charset="-122"/>
              <a:ea typeface="微软雅黑 Light" panose="020b0502040204020203" pitchFamily="34" charset="-122"/>
              <a:cs typeface="+mn-ea"/>
              <a:sym typeface="+mn-lt"/>
            </a:endParaRPr>
          </a:p>
        </p:txBody>
      </p:sp>
      <p:sp>
        <p:nvSpPr>
          <p:cNvPr id="56" name="矩形: 圆角 55"/>
          <p:cNvSpPr/>
          <p:nvPr/>
        </p:nvSpPr>
        <p:spPr>
          <a:xfrm>
            <a:off x="5885011" y="3618559"/>
            <a:ext cx="1944217" cy="969415"/>
          </a:xfrm>
          <a:prstGeom prst="roundRect">
            <a:avLst/>
          </a:prstGeom>
          <a:ln w="19050">
            <a:solidFill>
              <a:srgbClr val="D96709"/>
            </a:solidFill>
            <a:prstDash val="sysDot"/>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kern="0">
                <a:solidFill>
                  <a:srgbClr val="000000"/>
                </a:solidFill>
                <a:latin typeface="微软雅黑 Light" panose="020b0502040204020203" pitchFamily="34" charset="-122"/>
                <a:ea typeface="微软雅黑 Light" panose="020b0502040204020203" pitchFamily="34" charset="-122"/>
                <a:cs typeface="+mn-ea"/>
                <a:sym typeface="+mn-lt"/>
              </a:rPr>
              <a:t>征税对象的数量</a:t>
            </a:r>
            <a:endParaRPr lang="en-US" altLang="zh-CN" kern="0">
              <a:solidFill>
                <a:srgbClr val="000000"/>
              </a:solidFill>
              <a:latin typeface="微软雅黑 Light" panose="020b0502040204020203" pitchFamily="34" charset="-122"/>
              <a:ea typeface="微软雅黑 Light" panose="020b0502040204020203" pitchFamily="34" charset="-122"/>
              <a:cs typeface="+mn-ea"/>
              <a:sym typeface="+mn-lt"/>
            </a:endParaRPr>
          </a:p>
          <a:p>
            <a:pPr algn="ctr">
              <a:lnSpc>
                <a:spcPct val="150000"/>
              </a:lnSpc>
            </a:pPr>
            <a:r>
              <a:rPr lang="zh-CN" altLang="en-US" kern="0">
                <a:solidFill>
                  <a:srgbClr val="000000"/>
                </a:solidFill>
                <a:latin typeface="微软雅黑 Light" panose="020b0502040204020203" pitchFamily="34" charset="-122"/>
                <a:ea typeface="微软雅黑 Light" panose="020b0502040204020203" pitchFamily="34" charset="-122"/>
                <a:cs typeface="+mn-ea"/>
                <a:sym typeface="+mn-lt"/>
              </a:rPr>
              <a:t>依据</a:t>
            </a:r>
            <a:endParaRPr lang="zh-CN" altLang="en-US" kern="0">
              <a:solidFill>
                <a:srgbClr val="000000"/>
              </a:solidFill>
              <a:latin typeface="微软雅黑 Light" panose="020b0502040204020203" pitchFamily="34" charset="-122"/>
              <a:ea typeface="微软雅黑 Light" panose="020b0502040204020203" pitchFamily="34" charset="-122"/>
              <a:cs typeface="+mn-ea"/>
              <a:sym typeface="+mn-lt"/>
            </a:endParaRPr>
          </a:p>
        </p:txBody>
      </p:sp>
      <p:sp>
        <p:nvSpPr>
          <p:cNvPr id="57" name="矩形 56"/>
          <p:cNvSpPr/>
          <p:nvPr/>
        </p:nvSpPr>
        <p:spPr>
          <a:xfrm>
            <a:off x="4251894" y="1769344"/>
            <a:ext cx="646331"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a:solidFill>
                  <a:srgbClr val="000000"/>
                </a:solidFill>
                <a:latin typeface="Arial"/>
                <a:ea typeface="微软雅黑" panose="020b0503020204020204" charset="-122"/>
                <a:cs typeface="+mn-ea"/>
                <a:sym typeface="+mn-lt"/>
              </a:rPr>
              <a:t>税目</a:t>
            </a:r>
            <a:endParaRPr lang="zh-CN" altLang="en-US" b="1">
              <a:solidFill>
                <a:srgbClr val="000000"/>
              </a:solidFill>
              <a:latin typeface="Arial"/>
              <a:ea typeface="微软雅黑" panose="020b0503020204020204" charset="-122"/>
              <a:cs typeface="+mn-ea"/>
              <a:sym typeface="+mn-lt"/>
            </a:endParaRPr>
          </a:p>
        </p:txBody>
      </p:sp>
      <p:sp>
        <p:nvSpPr>
          <p:cNvPr id="58" name="矩形 57"/>
          <p:cNvSpPr/>
          <p:nvPr/>
        </p:nvSpPr>
        <p:spPr>
          <a:xfrm>
            <a:off x="3978053" y="2588879"/>
            <a:ext cx="1236236"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000000"/>
                </a:solidFill>
                <a:latin typeface="Arial"/>
                <a:ea typeface="微软雅黑" panose="020b0503020204020204" charset="-122"/>
                <a:cs typeface="+mn-ea"/>
                <a:sym typeface="+mn-lt"/>
              </a:rPr>
              <a:t>有</a:t>
            </a:r>
            <a:r>
              <a:rPr lang="en-US" altLang="zh-CN">
                <a:solidFill>
                  <a:srgbClr val="000000"/>
                </a:solidFill>
                <a:latin typeface="Arial"/>
                <a:ea typeface="微软雅黑" panose="020b0503020204020204" charset="-122"/>
                <a:cs typeface="+mn-ea"/>
                <a:sym typeface="+mn-lt"/>
              </a:rPr>
              <a:t>2</a:t>
            </a:r>
            <a:r>
              <a:rPr lang="zh-CN" altLang="en-US">
                <a:solidFill>
                  <a:srgbClr val="000000"/>
                </a:solidFill>
                <a:latin typeface="Arial"/>
                <a:ea typeface="微软雅黑" panose="020b0503020204020204" charset="-122"/>
                <a:cs typeface="+mn-ea"/>
                <a:sym typeface="+mn-lt"/>
              </a:rPr>
              <a:t>个目的</a:t>
            </a:r>
            <a:endParaRPr lang="zh-CN" altLang="en-US">
              <a:solidFill>
                <a:srgbClr val="000000"/>
              </a:solidFill>
              <a:latin typeface="Arial"/>
              <a:ea typeface="微软雅黑" panose="020b0503020204020204" charset="-122"/>
              <a:cs typeface="+mn-ea"/>
              <a:sym typeface="+mn-lt"/>
            </a:endParaRP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7">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sp>
        <p:nvSpPr>
          <p:cNvPr id="20" name="矩形 19"/>
          <p:cNvSpPr/>
          <p:nvPr/>
        </p:nvSpPr>
        <p:spPr>
          <a:xfrm>
            <a:off x="968896" y="944748"/>
            <a:ext cx="1420900" cy="377024"/>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a typeface="微软雅黑" panose="020b0503020204020204" charset="-122"/>
                <a:cs typeface="+mn-ea"/>
                <a:sym typeface="+mn-lt"/>
              </a:rPr>
              <a:t>（三）税率</a:t>
            </a:r>
            <a:endParaRPr lang="zh-CN" altLang="en-US" sz="2000" b="1">
              <a:ea typeface="微软雅黑" panose="020b0503020204020204" charset="-122"/>
              <a:cs typeface="+mn-ea"/>
              <a:sym typeface="+mn-lt"/>
            </a:endParaRPr>
          </a:p>
        </p:txBody>
      </p:sp>
      <p:pic>
        <p:nvPicPr>
          <p:cNvPr id="21" name="Picture 2" descr="F:\360云盘\漂亮羽箭.png"/>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tretch>
            <a:fillRect/>
          </a:stretch>
        </p:blipFill>
        <p:spPr bwMode="auto">
          <a:xfrm>
            <a:off x="801507" y="1048965"/>
            <a:ext cx="20836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矩形 21"/>
          <p:cNvSpPr/>
          <p:nvPr/>
        </p:nvSpPr>
        <p:spPr>
          <a:xfrm>
            <a:off x="699825" y="497309"/>
            <a:ext cx="2600710"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一、税法构成要素</a:t>
            </a:r>
            <a:endParaRPr lang="zh-CN" altLang="en-US" sz="2400" b="1">
              <a:ea typeface="微软雅黑" panose="020b0503020204020204" charset="-122"/>
              <a:cs typeface="+mn-ea"/>
              <a:sym typeface="+mn-lt"/>
            </a:endParaRPr>
          </a:p>
        </p:txBody>
      </p:sp>
      <p:grpSp>
        <p:nvGrpSpPr>
          <p:cNvPr id="23" name="组合 14"/>
          <p:cNvGrpSpPr/>
          <p:nvPr/>
        </p:nvGrpSpPr>
        <p:grpSpPr>
          <a:xfrm>
            <a:off x="7365761" y="-20242"/>
            <a:ext cx="1382330" cy="1225360"/>
            <a:chOff x="7824144" y="133503"/>
            <a:chExt cx="2160180" cy="2378039"/>
          </a:xfrm>
          <a:solidFill>
            <a:srgbClr val="4F81B8"/>
          </a:solidFill>
        </p:grpSpPr>
        <p:sp>
          <p:nvSpPr>
            <p:cNvPr id="24"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0"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1"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32"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第三节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税法要素</a:t>
            </a:r>
            <a:endParaRPr lang="zh-CN" altLang="en-US" b="1">
              <a:solidFill>
                <a:schemeClr val="bg1"/>
              </a:solidFill>
              <a:latin typeface="微软雅黑" panose="020b0503020204020204" charset="-122"/>
              <a:ea typeface="微软雅黑" panose="020b0503020204020204" charset="-122"/>
              <a:cs typeface="+mn-ea"/>
            </a:endParaRPr>
          </a:p>
        </p:txBody>
      </p:sp>
      <p:sp>
        <p:nvSpPr>
          <p:cNvPr id="2" name="矩形 1"/>
          <p:cNvSpPr/>
          <p:nvPr/>
        </p:nvSpPr>
        <p:spPr>
          <a:xfrm>
            <a:off x="1187624" y="1851670"/>
            <a:ext cx="3815705" cy="2122697"/>
          </a:xfrm>
          <a:prstGeom prst="rect">
            <a:avLst/>
          </a:prstGeom>
          <a:solidFill>
            <a:schemeClr val="accent1">
              <a:lumMod val="20000"/>
              <a:lumOff val="80000"/>
            </a:schemeClr>
          </a:solidFill>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a:latin typeface="微软雅黑 Light" panose="020b0502040204020203" pitchFamily="34" charset="-122"/>
                <a:ea typeface="微软雅黑 Light" panose="020b0502040204020203" pitchFamily="34" charset="-122"/>
              </a:rPr>
              <a:t>       </a:t>
            </a:r>
            <a:r>
              <a:rPr lang="zh-CN" altLang="en-US" b="1">
                <a:solidFill>
                  <a:srgbClr val="D96709"/>
                </a:solidFill>
                <a:latin typeface="微软雅黑" panose="020b0503020204020204" charset="-122"/>
                <a:ea typeface="微软雅黑" panose="020b0503020204020204" charset="-122"/>
              </a:rPr>
              <a:t>税率</a:t>
            </a:r>
            <a:r>
              <a:rPr lang="zh-CN" altLang="en-US">
                <a:latin typeface="微软雅黑 Light" panose="020b0502040204020203" pitchFamily="34" charset="-122"/>
                <a:ea typeface="微软雅黑 Light" panose="020b0502040204020203" pitchFamily="34" charset="-122"/>
              </a:rPr>
              <a:t>，指应纳税额占征税对象</a:t>
            </a:r>
            <a:r>
              <a:rPr lang="zh-CN" altLang="en-US">
                <a:solidFill>
                  <a:srgbClr val="D96709"/>
                </a:solidFill>
                <a:latin typeface="微软雅黑" panose="020b0503020204020204" charset="-122"/>
                <a:ea typeface="微软雅黑" panose="020b0503020204020204" charset="-122"/>
              </a:rPr>
              <a:t>量</a:t>
            </a:r>
            <a:r>
              <a:rPr lang="zh-CN" altLang="en-US">
                <a:latin typeface="微软雅黑 Light" panose="020b0502040204020203" pitchFamily="34" charset="-122"/>
                <a:ea typeface="微软雅黑 Light" panose="020b0502040204020203" pitchFamily="34" charset="-122"/>
              </a:rPr>
              <a:t>的份额，是征税对象（或计税依据）的征收比例或征收额度。它体现着征税的</a:t>
            </a:r>
            <a:r>
              <a:rPr lang="zh-CN" altLang="en-US">
                <a:solidFill>
                  <a:srgbClr val="D96709"/>
                </a:solidFill>
                <a:latin typeface="微软雅黑" panose="020b0503020204020204" charset="-122"/>
                <a:ea typeface="微软雅黑" panose="020b0503020204020204" charset="-122"/>
              </a:rPr>
              <a:t>深度</a:t>
            </a:r>
            <a:r>
              <a:rPr lang="zh-CN" altLang="en-US">
                <a:latin typeface="微软雅黑 Light" panose="020b0502040204020203" pitchFamily="34" charset="-122"/>
                <a:ea typeface="微软雅黑 Light" panose="020b0502040204020203" pitchFamily="34" charset="-122"/>
              </a:rPr>
              <a:t>，也是衡量</a:t>
            </a:r>
            <a:r>
              <a:rPr lang="zh-CN" altLang="en-US">
                <a:solidFill>
                  <a:srgbClr val="D96709"/>
                </a:solidFill>
                <a:latin typeface="微软雅黑" panose="020b0503020204020204" charset="-122"/>
                <a:ea typeface="微软雅黑" panose="020b0503020204020204" charset="-122"/>
              </a:rPr>
              <a:t>税负轻重</a:t>
            </a:r>
            <a:r>
              <a:rPr lang="zh-CN" altLang="en-US">
                <a:latin typeface="微软雅黑 Light" panose="020b0502040204020203" pitchFamily="34" charset="-122"/>
                <a:ea typeface="微软雅黑 Light" panose="020b0502040204020203" pitchFamily="34" charset="-122"/>
              </a:rPr>
              <a:t>的主要标志。</a:t>
            </a:r>
            <a:endParaRPr lang="zh-CN" altLang="en-US">
              <a:latin typeface="微软雅黑 Light" panose="020b0502040204020203" pitchFamily="34" charset="-122"/>
              <a:ea typeface="微软雅黑 Light" panose="020b0502040204020203" pitchFamily="34" charset="-122"/>
            </a:endParaRPr>
          </a:p>
        </p:txBody>
      </p:sp>
      <p:pic>
        <p:nvPicPr>
          <p:cNvPr id="4" name="图片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35927" y="1618641"/>
            <a:ext cx="2150972" cy="2427734"/>
          </a:xfrm>
          <a:prstGeom prst="rect">
            <a:avLst/>
          </a:prstGeom>
        </p:spPr>
      </p:pic>
      <p:pic>
        <p:nvPicPr>
          <p:cNvPr id="6" name="图片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257514" y="3096344"/>
            <a:ext cx="1491630" cy="1491630"/>
          </a:xfrm>
          <a:prstGeom prst="rect">
            <a:avLst/>
          </a:prstGeom>
        </p:spPr>
      </p:pic>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lum/>
          </a:blip>
          <a:stretch>
            <a:fillRect/>
          </a:stretch>
        </a:blipFill>
        <a:effectLst/>
      </p:bgPr>
    </p:bg>
    <p:spTree>
      <p:nvGrpSpPr>
        <p:cNvPr id="1" name=""/>
        <p:cNvGrpSpPr/>
        <p:nvPr/>
      </p:nvGrpSpPr>
      <p:grpSpPr>
        <a:xfrm>
          <a:off x="0" y="0"/>
          <a:ext cx="0" cy="0"/>
        </a:xfrm>
      </p:grpSpPr>
      <p:cxnSp>
        <p:nvCxnSpPr>
          <p:cNvPr id="99" name="直接箭头连接符 98"/>
          <p:cNvCxnSpPr/>
          <p:nvPr/>
        </p:nvCxnSpPr>
        <p:spPr>
          <a:xfrm>
            <a:off x="6852227" y="3219822"/>
            <a:ext cx="6487" cy="330307"/>
          </a:xfrm>
          <a:prstGeom prst="straightConnector1">
            <a:avLst/>
          </a:prstGeom>
          <a:noFill/>
          <a:ln w="19050" cap="flat" cmpd="sng" algn="ctr">
            <a:solidFill>
              <a:srgbClr val="4F81B8"/>
            </a:solidFill>
            <a:prstDash val="solid"/>
            <a:miter lim="800000"/>
            <a:tailEnd type="arrow"/>
          </a:ln>
          <a:effectLst/>
        </p:spPr>
      </p:cxnSp>
      <p:cxnSp>
        <p:nvCxnSpPr>
          <p:cNvPr id="90" name="直接箭头连接符 89"/>
          <p:cNvCxnSpPr/>
          <p:nvPr/>
        </p:nvCxnSpPr>
        <p:spPr>
          <a:xfrm flipH="1">
            <a:off x="4570620" y="2358784"/>
            <a:ext cx="0" cy="265240"/>
          </a:xfrm>
          <a:prstGeom prst="straightConnector1">
            <a:avLst/>
          </a:prstGeom>
          <a:noFill/>
          <a:ln w="19050" cap="flat" cmpd="sng" algn="ctr">
            <a:solidFill>
              <a:srgbClr val="4F81B8"/>
            </a:solidFill>
            <a:prstDash val="solid"/>
            <a:miter lim="800000"/>
            <a:tailEnd type="arrow"/>
          </a:ln>
          <a:effectLst/>
        </p:spPr>
      </p:cxnSp>
      <p:cxnSp>
        <p:nvCxnSpPr>
          <p:cNvPr id="100" name="直接箭头连接符 99"/>
          <p:cNvCxnSpPr>
            <a:endCxn id="80" idx="0"/>
          </p:cNvCxnSpPr>
          <p:nvPr/>
        </p:nvCxnSpPr>
        <p:spPr>
          <a:xfrm>
            <a:off x="4559508" y="3113733"/>
            <a:ext cx="1380" cy="318407"/>
          </a:xfrm>
          <a:prstGeom prst="straightConnector1">
            <a:avLst/>
          </a:prstGeom>
          <a:noFill/>
          <a:ln w="19050" cap="flat" cmpd="sng" algn="ctr">
            <a:solidFill>
              <a:srgbClr val="4F81B8"/>
            </a:solidFill>
            <a:prstDash val="solid"/>
            <a:miter lim="800000"/>
            <a:tailEnd type="arrow"/>
          </a:ln>
          <a:effectLst/>
        </p:spPr>
      </p:cxnSp>
      <p:cxnSp>
        <p:nvCxnSpPr>
          <p:cNvPr id="85" name="直接连接符 84"/>
          <p:cNvCxnSpPr>
            <a:endCxn id="63" idx="3"/>
          </p:cNvCxnSpPr>
          <p:nvPr/>
        </p:nvCxnSpPr>
        <p:spPr>
          <a:xfrm flipH="1">
            <a:off x="5300154" y="1506531"/>
            <a:ext cx="1549406" cy="0"/>
          </a:xfrm>
          <a:prstGeom prst="line">
            <a:avLst/>
          </a:prstGeom>
          <a:noFill/>
          <a:ln w="19050" cap="flat" cmpd="sng" algn="ctr">
            <a:solidFill>
              <a:srgbClr val="4F81B8"/>
            </a:solidFill>
            <a:prstDash val="solid"/>
            <a:miter lim="800000"/>
          </a:ln>
          <a:effectLst/>
        </p:spPr>
      </p:cxnSp>
      <p:cxnSp>
        <p:nvCxnSpPr>
          <p:cNvPr id="86" name="直接连接符 85"/>
          <p:cNvCxnSpPr/>
          <p:nvPr/>
        </p:nvCxnSpPr>
        <p:spPr>
          <a:xfrm flipH="1">
            <a:off x="6858714" y="1502025"/>
            <a:ext cx="0" cy="585511"/>
          </a:xfrm>
          <a:prstGeom prst="line">
            <a:avLst/>
          </a:prstGeom>
          <a:noFill/>
          <a:ln w="19050" cap="flat" cmpd="sng" algn="ctr">
            <a:solidFill>
              <a:srgbClr val="4F81B8"/>
            </a:solidFill>
            <a:prstDash val="solid"/>
            <a:miter lim="800000"/>
          </a:ln>
          <a:effectLst/>
        </p:spPr>
      </p:cxnSp>
      <p:cxnSp>
        <p:nvCxnSpPr>
          <p:cNvPr id="83" name="直接连接符 82"/>
          <p:cNvCxnSpPr/>
          <p:nvPr/>
        </p:nvCxnSpPr>
        <p:spPr>
          <a:xfrm flipH="1">
            <a:off x="2300493" y="1516376"/>
            <a:ext cx="0" cy="609901"/>
          </a:xfrm>
          <a:prstGeom prst="line">
            <a:avLst/>
          </a:prstGeom>
          <a:noFill/>
          <a:ln w="19050" cap="flat" cmpd="sng" algn="ctr">
            <a:solidFill>
              <a:srgbClr val="4F81B8"/>
            </a:solidFill>
            <a:prstDash val="solid"/>
            <a:miter lim="800000"/>
          </a:ln>
          <a:effectLst/>
        </p:spPr>
      </p:cxnSp>
      <p:cxnSp>
        <p:nvCxnSpPr>
          <p:cNvPr id="82" name="直接连接符 81"/>
          <p:cNvCxnSpPr>
            <a:endCxn id="63" idx="1"/>
          </p:cNvCxnSpPr>
          <p:nvPr/>
        </p:nvCxnSpPr>
        <p:spPr>
          <a:xfrm>
            <a:off x="2291336" y="1506531"/>
            <a:ext cx="1541746" cy="0"/>
          </a:xfrm>
          <a:prstGeom prst="line">
            <a:avLst/>
          </a:prstGeom>
          <a:noFill/>
          <a:ln w="19050" cap="flat" cmpd="sng" algn="ctr">
            <a:solidFill>
              <a:srgbClr val="4F81B8"/>
            </a:solidFill>
            <a:prstDash val="solid"/>
            <a:miter lim="800000"/>
          </a:ln>
          <a:effectLst/>
        </p:spPr>
      </p:cxnSp>
      <p:cxnSp>
        <p:nvCxnSpPr>
          <p:cNvPr id="87" name="直接连接符 86"/>
          <p:cNvCxnSpPr>
            <a:stCxn id="63" idx="2"/>
          </p:cNvCxnSpPr>
          <p:nvPr/>
        </p:nvCxnSpPr>
        <p:spPr>
          <a:xfrm flipH="1">
            <a:off x="4566618" y="1691110"/>
            <a:ext cx="0" cy="435167"/>
          </a:xfrm>
          <a:prstGeom prst="line">
            <a:avLst/>
          </a:prstGeom>
          <a:noFill/>
          <a:ln w="19050" cap="flat" cmpd="sng" algn="ctr">
            <a:solidFill>
              <a:srgbClr val="4F81B8"/>
            </a:solidFill>
            <a:prstDash val="solid"/>
            <a:miter lim="800000"/>
          </a:ln>
          <a:effectLst/>
        </p:spPr>
      </p:cxnSp>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sp>
        <p:nvSpPr>
          <p:cNvPr id="20" name="矩形 19"/>
          <p:cNvSpPr/>
          <p:nvPr/>
        </p:nvSpPr>
        <p:spPr>
          <a:xfrm>
            <a:off x="968896" y="944748"/>
            <a:ext cx="1420900" cy="377024"/>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a typeface="微软雅黑" panose="020b0503020204020204" charset="-122"/>
                <a:cs typeface="+mn-ea"/>
                <a:sym typeface="+mn-lt"/>
              </a:rPr>
              <a:t>（三）税率</a:t>
            </a:r>
            <a:endParaRPr lang="zh-CN" altLang="en-US" sz="2000" b="1">
              <a:ea typeface="微软雅黑" panose="020b0503020204020204" charset="-122"/>
              <a:cs typeface="+mn-ea"/>
              <a:sym typeface="+mn-lt"/>
            </a:endParaRPr>
          </a:p>
        </p:txBody>
      </p:sp>
      <p:pic>
        <p:nvPicPr>
          <p:cNvPr id="21" name="Picture 2" descr="F:\360云盘\漂亮羽箭.png"/>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tretch>
            <a:fillRect/>
          </a:stretch>
        </p:blipFill>
        <p:spPr bwMode="auto">
          <a:xfrm>
            <a:off x="801507" y="1048965"/>
            <a:ext cx="20836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矩形 21"/>
          <p:cNvSpPr/>
          <p:nvPr/>
        </p:nvSpPr>
        <p:spPr>
          <a:xfrm>
            <a:off x="699825" y="497309"/>
            <a:ext cx="2600710"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一、税法构成要素</a:t>
            </a:r>
            <a:endParaRPr lang="zh-CN" altLang="en-US" sz="2400" b="1">
              <a:ea typeface="微软雅黑" panose="020b0503020204020204" charset="-122"/>
              <a:cs typeface="+mn-ea"/>
              <a:sym typeface="+mn-lt"/>
            </a:endParaRPr>
          </a:p>
        </p:txBody>
      </p:sp>
      <p:grpSp>
        <p:nvGrpSpPr>
          <p:cNvPr id="23" name="组合 14"/>
          <p:cNvGrpSpPr/>
          <p:nvPr/>
        </p:nvGrpSpPr>
        <p:grpSpPr>
          <a:xfrm>
            <a:off x="7365761" y="-20242"/>
            <a:ext cx="1382330" cy="1225360"/>
            <a:chOff x="7824144" y="133503"/>
            <a:chExt cx="2160180" cy="2378039"/>
          </a:xfrm>
          <a:solidFill>
            <a:srgbClr val="4F81B8"/>
          </a:solidFill>
        </p:grpSpPr>
        <p:sp>
          <p:nvSpPr>
            <p:cNvPr id="24"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0"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1"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32"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第三节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税法要素</a:t>
            </a:r>
            <a:endParaRPr lang="zh-CN" altLang="en-US" b="1">
              <a:solidFill>
                <a:schemeClr val="bg1"/>
              </a:solidFill>
              <a:latin typeface="微软雅黑" panose="020b0503020204020204" charset="-122"/>
              <a:ea typeface="微软雅黑" panose="020b0503020204020204" charset="-122"/>
              <a:cs typeface="+mn-ea"/>
            </a:endParaRPr>
          </a:p>
        </p:txBody>
      </p:sp>
      <p:sp>
        <p:nvSpPr>
          <p:cNvPr id="63" name="矩形 62"/>
          <p:cNvSpPr/>
          <p:nvPr/>
        </p:nvSpPr>
        <p:spPr bwMode="auto">
          <a:xfrm>
            <a:off x="3833082" y="1321952"/>
            <a:ext cx="1467072" cy="369158"/>
          </a:xfrm>
          <a:prstGeom prst="rect">
            <a:avLst/>
          </a:prstGeom>
          <a:solidFill>
            <a:srgbClr val="4E70A7"/>
          </a:solidFill>
          <a:ln>
            <a:no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Arial"/>
              <a:ea typeface="微软雅黑" panose="020b0503020204020204" charset="-122"/>
            </a:endParaRPr>
          </a:p>
        </p:txBody>
      </p:sp>
      <p:sp>
        <p:nvSpPr>
          <p:cNvPr id="66" name="矩形 65"/>
          <p:cNvSpPr/>
          <p:nvPr/>
        </p:nvSpPr>
        <p:spPr>
          <a:xfrm>
            <a:off x="3833081" y="1312074"/>
            <a:ext cx="1467068"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b="1">
                <a:solidFill>
                  <a:srgbClr val="FFFFFF"/>
                </a:solidFill>
                <a:latin typeface="Arial"/>
                <a:ea typeface="微软雅黑" panose="020b0503020204020204" charset="-122"/>
                <a:cs typeface="+mn-ea"/>
                <a:sym typeface="+mn-lt"/>
              </a:rPr>
              <a:t>3</a:t>
            </a:r>
            <a:r>
              <a:rPr lang="zh-CN" altLang="en-US" b="1">
                <a:solidFill>
                  <a:srgbClr val="FFFFFF"/>
                </a:solidFill>
                <a:latin typeface="Arial"/>
                <a:ea typeface="微软雅黑" panose="020b0503020204020204" charset="-122"/>
                <a:cs typeface="+mn-ea"/>
                <a:sym typeface="+mn-lt"/>
              </a:rPr>
              <a:t>种基本形式</a:t>
            </a:r>
            <a:endParaRPr lang="zh-CN" altLang="en-US" sz="1600">
              <a:solidFill>
                <a:srgbClr val="FFFFFF"/>
              </a:solidFill>
              <a:latin typeface="Arial"/>
              <a:ea typeface="微软雅黑" panose="020b0503020204020204" charset="-122"/>
              <a:cs typeface="+mn-ea"/>
              <a:sym typeface="+mn-lt"/>
            </a:endParaRPr>
          </a:p>
        </p:txBody>
      </p:sp>
      <p:grpSp>
        <p:nvGrpSpPr>
          <p:cNvPr id="120" name="组合 119"/>
          <p:cNvGrpSpPr/>
          <p:nvPr/>
        </p:nvGrpSpPr>
        <p:grpSpPr>
          <a:xfrm>
            <a:off x="1743367" y="1959641"/>
            <a:ext cx="1116000" cy="432594"/>
            <a:chOff x="1743367" y="1959641"/>
            <a:chExt cx="1116000" cy="432594"/>
          </a:xfrm>
        </p:grpSpPr>
        <p:sp>
          <p:nvSpPr>
            <p:cNvPr id="61" name="矩形 60"/>
            <p:cNvSpPr/>
            <p:nvPr/>
          </p:nvSpPr>
          <p:spPr bwMode="auto">
            <a:xfrm>
              <a:off x="1743367" y="1959641"/>
              <a:ext cx="1116000" cy="432594"/>
            </a:xfrm>
            <a:prstGeom prst="rect">
              <a:avLst/>
            </a:prstGeom>
            <a:solidFill>
              <a:srgbClr val="CDD5E0"/>
            </a:solidFill>
            <a:ln>
              <a:no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微软雅黑" panose="020b0503020204020204" charset="-122"/>
                <a:ea typeface="微软雅黑" panose="020b0503020204020204" charset="-122"/>
              </a:endParaRPr>
            </a:p>
          </p:txBody>
        </p:sp>
        <p:sp>
          <p:nvSpPr>
            <p:cNvPr id="67" name="矩形 66"/>
            <p:cNvSpPr/>
            <p:nvPr/>
          </p:nvSpPr>
          <p:spPr>
            <a:xfrm>
              <a:off x="1747369" y="1989452"/>
              <a:ext cx="1107996"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a:solidFill>
                    <a:srgbClr val="000000"/>
                  </a:solidFill>
                  <a:latin typeface="Arial"/>
                  <a:ea typeface="微软雅黑" panose="020b0503020204020204" charset="-122"/>
                  <a:cs typeface="+mn-ea"/>
                  <a:sym typeface="+mn-lt"/>
                </a:rPr>
                <a:t>比例税率</a:t>
              </a:r>
              <a:endParaRPr lang="zh-CN" altLang="en-US" b="1">
                <a:solidFill>
                  <a:srgbClr val="000000"/>
                </a:solidFill>
                <a:latin typeface="Arial"/>
                <a:ea typeface="微软雅黑" panose="020b0503020204020204" charset="-122"/>
                <a:cs typeface="+mn-ea"/>
                <a:sym typeface="+mn-lt"/>
              </a:endParaRPr>
            </a:p>
          </p:txBody>
        </p:sp>
      </p:grpSp>
      <p:grpSp>
        <p:nvGrpSpPr>
          <p:cNvPr id="112" name="组合 111"/>
          <p:cNvGrpSpPr/>
          <p:nvPr/>
        </p:nvGrpSpPr>
        <p:grpSpPr>
          <a:xfrm>
            <a:off x="1368163" y="2675059"/>
            <a:ext cx="1864659" cy="432594"/>
            <a:chOff x="1368163" y="2859236"/>
            <a:chExt cx="1864659" cy="432594"/>
          </a:xfrm>
        </p:grpSpPr>
        <p:sp>
          <p:nvSpPr>
            <p:cNvPr id="60" name="矩形 59"/>
            <p:cNvSpPr/>
            <p:nvPr/>
          </p:nvSpPr>
          <p:spPr bwMode="auto">
            <a:xfrm>
              <a:off x="1368163" y="2859236"/>
              <a:ext cx="1864659" cy="432594"/>
            </a:xfrm>
            <a:prstGeom prst="rect">
              <a:avLst/>
            </a:prstGeom>
            <a:solidFill>
              <a:srgbClr val="CDD5E0"/>
            </a:solidFill>
            <a:ln>
              <a:no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Arial"/>
                <a:ea typeface="微软雅黑" panose="020b0503020204020204" charset="-122"/>
              </a:endParaRPr>
            </a:p>
          </p:txBody>
        </p:sp>
        <p:sp>
          <p:nvSpPr>
            <p:cNvPr id="68" name="矩形 67"/>
            <p:cNvSpPr/>
            <p:nvPr/>
          </p:nvSpPr>
          <p:spPr>
            <a:xfrm>
              <a:off x="1411750" y="2910899"/>
              <a:ext cx="1800493"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a:solidFill>
                    <a:srgbClr val="000000"/>
                  </a:solidFill>
                  <a:latin typeface="微软雅黑 Light" panose="020b0502040204020203" pitchFamily="34" charset="-122"/>
                  <a:ea typeface="微软雅黑 Light" panose="020b0502040204020203" pitchFamily="34" charset="-122"/>
                  <a:cs typeface="+mn-ea"/>
                  <a:sym typeface="+mn-lt"/>
                </a:rPr>
                <a:t>企业所得税</a:t>
              </a:r>
              <a:r>
                <a:rPr lang="en-US" altLang="zh-CN" b="1">
                  <a:solidFill>
                    <a:srgbClr val="000000"/>
                  </a:solidFill>
                  <a:latin typeface="微软雅黑 Light" panose="020b0502040204020203" pitchFamily="34" charset="-122"/>
                  <a:ea typeface="微软雅黑 Light" panose="020b0502040204020203" pitchFamily="34" charset="-122"/>
                  <a:cs typeface="+mn-ea"/>
                  <a:sym typeface="+mn-lt"/>
                </a:rPr>
                <a:t>25%</a:t>
              </a:r>
              <a:endParaRPr lang="en-US" altLang="zh-CN" b="1">
                <a:solidFill>
                  <a:srgbClr val="000000"/>
                </a:solidFill>
                <a:latin typeface="微软雅黑 Light" panose="020b0502040204020203" pitchFamily="34" charset="-122"/>
                <a:ea typeface="微软雅黑 Light" panose="020b0502040204020203" pitchFamily="34" charset="-122"/>
                <a:cs typeface="+mn-ea"/>
                <a:sym typeface="+mn-lt"/>
              </a:endParaRPr>
            </a:p>
          </p:txBody>
        </p:sp>
      </p:grpSp>
      <p:grpSp>
        <p:nvGrpSpPr>
          <p:cNvPr id="113" name="组合 112"/>
          <p:cNvGrpSpPr/>
          <p:nvPr/>
        </p:nvGrpSpPr>
        <p:grpSpPr>
          <a:xfrm>
            <a:off x="1295829" y="3424286"/>
            <a:ext cx="2035868" cy="1291700"/>
            <a:chOff x="1295829" y="3639764"/>
            <a:chExt cx="2035868" cy="1291700"/>
          </a:xfrm>
        </p:grpSpPr>
        <p:sp>
          <p:nvSpPr>
            <p:cNvPr id="62" name="矩形 61"/>
            <p:cNvSpPr/>
            <p:nvPr/>
          </p:nvSpPr>
          <p:spPr bwMode="auto">
            <a:xfrm>
              <a:off x="1410884" y="3685518"/>
              <a:ext cx="1805760" cy="1239281"/>
            </a:xfrm>
            <a:prstGeom prst="rect">
              <a:avLst/>
            </a:prstGeom>
            <a:solidFill>
              <a:srgbClr val="CDD5E0"/>
            </a:solidFill>
            <a:ln>
              <a:no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Arial"/>
                <a:ea typeface="微软雅黑" panose="020b0503020204020204" charset="-122"/>
              </a:endParaRPr>
            </a:p>
          </p:txBody>
        </p:sp>
        <p:sp>
          <p:nvSpPr>
            <p:cNvPr id="69" name="矩形 68"/>
            <p:cNvSpPr/>
            <p:nvPr/>
          </p:nvSpPr>
          <p:spPr>
            <a:xfrm>
              <a:off x="1295829" y="3639764"/>
              <a:ext cx="2035868" cy="129170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50000"/>
                </a:lnSpc>
                <a:spcBef>
                  <a:spcPct val="0"/>
                </a:spcBef>
                <a:spcAft>
                  <a:spcPct val="0"/>
                </a:spcAft>
                <a:buClrTx/>
                <a:buSzTx/>
                <a:buFontTx/>
                <a:buNone/>
                <a:defRPr/>
              </a:pPr>
              <a:r>
                <a:rPr kumimoji="0" lang="zh-CN" altLang="en-US" sz="1800" i="0" u="none" strike="noStrike" kern="0" cap="none" spc="0" normalizeH="0" baseline="0" noProof="0">
                  <a:ln>
                    <a:noFill/>
                  </a:ln>
                  <a:solidFill>
                    <a:srgbClr val="000000"/>
                  </a:solidFill>
                  <a:effectLst/>
                  <a:uLnTx/>
                  <a:uFillTx/>
                  <a:latin typeface="微软雅黑 Light" panose="020b0502040204020203" pitchFamily="34" charset="-122"/>
                  <a:ea typeface="微软雅黑 Light" panose="020b0502040204020203" pitchFamily="34" charset="-122"/>
                  <a:cs typeface="+mn-ea"/>
                  <a:sym typeface="+mn-lt"/>
                </a:rPr>
                <a:t>单一比例税率</a:t>
              </a:r>
              <a:endParaRPr kumimoji="0" lang="en-US" altLang="zh-CN" sz="1800" i="0" u="none" strike="noStrike" kern="0" cap="none" spc="0" normalizeH="0" baseline="0" noProof="0">
                <a:ln>
                  <a:noFill/>
                </a:ln>
                <a:solidFill>
                  <a:srgbClr val="000000"/>
                </a:solidFill>
                <a:effectLst/>
                <a:uLnTx/>
                <a:uFillTx/>
                <a:latin typeface="微软雅黑 Light" panose="020b0502040204020203" pitchFamily="34" charset="-122"/>
                <a:ea typeface="微软雅黑 Light" panose="020b0502040204020203" pitchFamily="34" charset="-122"/>
                <a:cs typeface="+mn-ea"/>
                <a:sym typeface="+mn-lt"/>
              </a:endParaRPr>
            </a:p>
            <a:p>
              <a:pPr marL="0" marR="0" lvl="0" indent="0" algn="ctr" defTabSz="914400" eaLnBrk="1" fontAlgn="auto" latinLnBrk="0" hangingPunct="1">
                <a:lnSpc>
                  <a:spcPct val="150000"/>
                </a:lnSpc>
                <a:spcBef>
                  <a:spcPct val="0"/>
                </a:spcBef>
                <a:spcAft>
                  <a:spcPct val="0"/>
                </a:spcAft>
                <a:buClrTx/>
                <a:buSzTx/>
                <a:buFontTx/>
                <a:buNone/>
                <a:defRPr/>
              </a:pPr>
              <a:r>
                <a:rPr lang="zh-CN" altLang="en-US" kern="0">
                  <a:solidFill>
                    <a:srgbClr val="000000"/>
                  </a:solidFill>
                  <a:latin typeface="微软雅黑 Light" panose="020b0502040204020203" pitchFamily="34" charset="-122"/>
                  <a:ea typeface="微软雅黑 Light" panose="020b0502040204020203" pitchFamily="34" charset="-122"/>
                  <a:cs typeface="+mn-ea"/>
                  <a:sym typeface="+mn-lt"/>
                </a:rPr>
                <a:t>差别比例税率</a:t>
              </a:r>
              <a:endParaRPr lang="en-US" altLang="zh-CN" kern="0">
                <a:solidFill>
                  <a:srgbClr val="000000"/>
                </a:solidFill>
                <a:latin typeface="微软雅黑 Light" panose="020b0502040204020203" pitchFamily="34" charset="-122"/>
                <a:ea typeface="微软雅黑 Light" panose="020b0502040204020203" pitchFamily="34" charset="-122"/>
                <a:cs typeface="+mn-ea"/>
                <a:sym typeface="+mn-lt"/>
              </a:endParaRPr>
            </a:p>
            <a:p>
              <a:pPr marL="0" marR="0" lvl="0" indent="0" algn="ctr" defTabSz="914400" eaLnBrk="1" fontAlgn="auto" latinLnBrk="0" hangingPunct="1">
                <a:lnSpc>
                  <a:spcPct val="150000"/>
                </a:lnSpc>
                <a:spcBef>
                  <a:spcPct val="0"/>
                </a:spcBef>
                <a:spcAft>
                  <a:spcPct val="0"/>
                </a:spcAft>
                <a:buClrTx/>
                <a:buSzTx/>
                <a:buFontTx/>
                <a:buNone/>
                <a:defRPr/>
              </a:pPr>
              <a:r>
                <a:rPr kumimoji="0" lang="zh-CN" altLang="en-US" sz="1800" i="0" u="none" strike="noStrike" kern="0" cap="none" spc="0" normalizeH="0" baseline="0" noProof="0">
                  <a:ln>
                    <a:noFill/>
                  </a:ln>
                  <a:solidFill>
                    <a:srgbClr val="000000"/>
                  </a:solidFill>
                  <a:effectLst/>
                  <a:uLnTx/>
                  <a:uFillTx/>
                  <a:latin typeface="微软雅黑 Light" panose="020b0502040204020203" pitchFamily="34" charset="-122"/>
                  <a:ea typeface="微软雅黑 Light" panose="020b0502040204020203" pitchFamily="34" charset="-122"/>
                  <a:cs typeface="+mn-ea"/>
                  <a:sym typeface="+mn-lt"/>
                </a:rPr>
                <a:t>幅度比例税率</a:t>
              </a:r>
              <a:endParaRPr kumimoji="0" lang="zh-CN" altLang="en-US" sz="1800" i="0" u="none" strike="noStrike" kern="0" cap="none" spc="0" normalizeH="0" baseline="0" noProof="0">
                <a:ln>
                  <a:noFill/>
                </a:ln>
                <a:solidFill>
                  <a:srgbClr val="000000"/>
                </a:solidFill>
                <a:effectLst/>
                <a:uLnTx/>
                <a:uFillTx/>
                <a:latin typeface="微软雅黑 Light" panose="020b0502040204020203" pitchFamily="34" charset="-122"/>
                <a:ea typeface="微软雅黑 Light" panose="020b0502040204020203" pitchFamily="34" charset="-122"/>
                <a:cs typeface="+mn-ea"/>
                <a:sym typeface="+mn-lt"/>
              </a:endParaRPr>
            </a:p>
          </p:txBody>
        </p:sp>
      </p:grpSp>
      <p:grpSp>
        <p:nvGrpSpPr>
          <p:cNvPr id="119" name="组合 118"/>
          <p:cNvGrpSpPr/>
          <p:nvPr/>
        </p:nvGrpSpPr>
        <p:grpSpPr>
          <a:xfrm>
            <a:off x="4012620" y="1964871"/>
            <a:ext cx="1116000" cy="432594"/>
            <a:chOff x="4012620" y="1964871"/>
            <a:chExt cx="1116000" cy="432594"/>
          </a:xfrm>
        </p:grpSpPr>
        <p:sp>
          <p:nvSpPr>
            <p:cNvPr id="65" name="矩形 64"/>
            <p:cNvSpPr/>
            <p:nvPr/>
          </p:nvSpPr>
          <p:spPr bwMode="auto">
            <a:xfrm>
              <a:off x="4012620" y="1964871"/>
              <a:ext cx="1116000" cy="432594"/>
            </a:xfrm>
            <a:prstGeom prst="rect">
              <a:avLst/>
            </a:prstGeom>
            <a:solidFill>
              <a:srgbClr val="CDD5E0"/>
            </a:solidFill>
            <a:ln>
              <a:no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微软雅黑 Light" panose="020b0502040204020203" pitchFamily="34" charset="-122"/>
                <a:ea typeface="微软雅黑 Light" panose="020b0502040204020203" pitchFamily="34" charset="-122"/>
              </a:endParaRPr>
            </a:p>
          </p:txBody>
        </p:sp>
        <p:sp>
          <p:nvSpPr>
            <p:cNvPr id="70" name="矩形 69"/>
            <p:cNvSpPr/>
            <p:nvPr/>
          </p:nvSpPr>
          <p:spPr>
            <a:xfrm>
              <a:off x="4012620" y="2003500"/>
              <a:ext cx="1107996"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a:solidFill>
                    <a:srgbClr val="000000"/>
                  </a:solidFill>
                  <a:latin typeface="微软雅黑" panose="020b0503020204020204" charset="-122"/>
                  <a:ea typeface="微软雅黑" panose="020b0503020204020204" charset="-122"/>
                  <a:cs typeface="+mn-ea"/>
                  <a:sym typeface="+mn-lt"/>
                </a:rPr>
                <a:t>累进税率</a:t>
              </a:r>
              <a:endParaRPr lang="zh-CN" altLang="en-US" b="1">
                <a:solidFill>
                  <a:srgbClr val="000000"/>
                </a:solidFill>
                <a:latin typeface="微软雅黑" panose="020b0503020204020204" charset="-122"/>
                <a:ea typeface="微软雅黑" panose="020b0503020204020204" charset="-122"/>
                <a:cs typeface="+mn-ea"/>
                <a:sym typeface="+mn-lt"/>
              </a:endParaRPr>
            </a:p>
          </p:txBody>
        </p:sp>
      </p:grpSp>
      <p:grpSp>
        <p:nvGrpSpPr>
          <p:cNvPr id="115" name="组合 114"/>
          <p:cNvGrpSpPr/>
          <p:nvPr/>
        </p:nvGrpSpPr>
        <p:grpSpPr>
          <a:xfrm>
            <a:off x="3833081" y="2541207"/>
            <a:ext cx="1500547" cy="876202"/>
            <a:chOff x="3833081" y="2541207"/>
            <a:chExt cx="1500547" cy="876202"/>
          </a:xfrm>
        </p:grpSpPr>
        <p:sp>
          <p:nvSpPr>
            <p:cNvPr id="64" name="矩形 63"/>
            <p:cNvSpPr/>
            <p:nvPr/>
          </p:nvSpPr>
          <p:spPr bwMode="auto">
            <a:xfrm>
              <a:off x="3833081" y="2643433"/>
              <a:ext cx="1467068" cy="738926"/>
            </a:xfrm>
            <a:prstGeom prst="rect">
              <a:avLst/>
            </a:prstGeom>
            <a:solidFill>
              <a:srgbClr val="CDD5E0"/>
            </a:solidFill>
            <a:ln>
              <a:no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Arial"/>
                <a:ea typeface="微软雅黑" panose="020b0503020204020204" charset="-122"/>
              </a:endParaRPr>
            </a:p>
          </p:txBody>
        </p:sp>
        <p:sp>
          <p:nvSpPr>
            <p:cNvPr id="71" name="矩形 70"/>
            <p:cNvSpPr/>
            <p:nvPr/>
          </p:nvSpPr>
          <p:spPr>
            <a:xfrm>
              <a:off x="3889697" y="2541207"/>
              <a:ext cx="1443931" cy="87620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b="1">
                  <a:solidFill>
                    <a:srgbClr val="000000"/>
                  </a:solidFill>
                  <a:latin typeface="微软雅黑 Light" panose="020b0502040204020203" pitchFamily="34" charset="-122"/>
                  <a:ea typeface="微软雅黑 Light" panose="020b0502040204020203" pitchFamily="34" charset="-122"/>
                  <a:cs typeface="+mn-ea"/>
                  <a:sym typeface="+mn-lt"/>
                </a:rPr>
                <a:t>个人所得税土地增值税</a:t>
              </a:r>
              <a:endParaRPr lang="zh-CN" altLang="en-US" b="1">
                <a:solidFill>
                  <a:srgbClr val="000000"/>
                </a:solidFill>
                <a:latin typeface="微软雅黑 Light" panose="020b0502040204020203" pitchFamily="34" charset="-122"/>
                <a:ea typeface="微软雅黑 Light" panose="020b0502040204020203" pitchFamily="34" charset="-122"/>
                <a:cs typeface="+mn-ea"/>
                <a:sym typeface="+mn-lt"/>
              </a:endParaRPr>
            </a:p>
          </p:txBody>
        </p:sp>
      </p:grpSp>
      <p:grpSp>
        <p:nvGrpSpPr>
          <p:cNvPr id="118" name="组合 117"/>
          <p:cNvGrpSpPr/>
          <p:nvPr/>
        </p:nvGrpSpPr>
        <p:grpSpPr>
          <a:xfrm>
            <a:off x="6290225" y="1959641"/>
            <a:ext cx="1116000" cy="432594"/>
            <a:chOff x="6296712" y="1959641"/>
            <a:chExt cx="1116000" cy="432594"/>
          </a:xfrm>
        </p:grpSpPr>
        <p:sp>
          <p:nvSpPr>
            <p:cNvPr id="73" name="矩形 72"/>
            <p:cNvSpPr/>
            <p:nvPr/>
          </p:nvSpPr>
          <p:spPr bwMode="auto">
            <a:xfrm>
              <a:off x="6296712" y="1959641"/>
              <a:ext cx="1116000" cy="432594"/>
            </a:xfrm>
            <a:prstGeom prst="rect">
              <a:avLst/>
            </a:prstGeom>
            <a:solidFill>
              <a:srgbClr val="CDD5E0"/>
            </a:solidFill>
            <a:ln>
              <a:no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Arial"/>
                <a:ea typeface="微软雅黑" panose="020b0503020204020204" charset="-122"/>
              </a:endParaRPr>
            </a:p>
          </p:txBody>
        </p:sp>
        <p:sp>
          <p:nvSpPr>
            <p:cNvPr id="75" name="矩形 74"/>
            <p:cNvSpPr/>
            <p:nvPr/>
          </p:nvSpPr>
          <p:spPr>
            <a:xfrm>
              <a:off x="6304716" y="1989452"/>
              <a:ext cx="1107996"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a:solidFill>
                    <a:srgbClr val="000000"/>
                  </a:solidFill>
                  <a:latin typeface="微软雅黑" panose="020b0503020204020204" charset="-122"/>
                  <a:ea typeface="微软雅黑" panose="020b0503020204020204" charset="-122"/>
                  <a:cs typeface="+mn-ea"/>
                  <a:sym typeface="+mn-lt"/>
                </a:rPr>
                <a:t>定额税率</a:t>
              </a:r>
              <a:endParaRPr lang="zh-CN" altLang="en-US" b="1">
                <a:solidFill>
                  <a:srgbClr val="000000"/>
                </a:solidFill>
                <a:latin typeface="微软雅黑" panose="020b0503020204020204" charset="-122"/>
                <a:ea typeface="微软雅黑" panose="020b0503020204020204" charset="-122"/>
                <a:cs typeface="+mn-ea"/>
                <a:sym typeface="+mn-lt"/>
              </a:endParaRPr>
            </a:p>
          </p:txBody>
        </p:sp>
      </p:grpSp>
      <p:grpSp>
        <p:nvGrpSpPr>
          <p:cNvPr id="116" name="组合 115"/>
          <p:cNvGrpSpPr/>
          <p:nvPr/>
        </p:nvGrpSpPr>
        <p:grpSpPr>
          <a:xfrm>
            <a:off x="6158164" y="2630126"/>
            <a:ext cx="1380122" cy="661704"/>
            <a:chOff x="6164651" y="2672307"/>
            <a:chExt cx="1380122" cy="661704"/>
          </a:xfrm>
        </p:grpSpPr>
        <p:sp>
          <p:nvSpPr>
            <p:cNvPr id="72" name="矩形 71"/>
            <p:cNvSpPr/>
            <p:nvPr/>
          </p:nvSpPr>
          <p:spPr bwMode="auto">
            <a:xfrm>
              <a:off x="6164651" y="2672307"/>
              <a:ext cx="1380122" cy="644797"/>
            </a:xfrm>
            <a:prstGeom prst="rect">
              <a:avLst/>
            </a:prstGeom>
            <a:solidFill>
              <a:srgbClr val="CDD5E0"/>
            </a:solidFill>
            <a:ln>
              <a:no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Arial"/>
                <a:ea typeface="微软雅黑" panose="020b0503020204020204" charset="-122"/>
              </a:endParaRPr>
            </a:p>
          </p:txBody>
        </p:sp>
        <p:sp>
          <p:nvSpPr>
            <p:cNvPr id="76" name="矩形 75"/>
            <p:cNvSpPr/>
            <p:nvPr/>
          </p:nvSpPr>
          <p:spPr>
            <a:xfrm>
              <a:off x="6164651" y="2687680"/>
              <a:ext cx="1380122" cy="64633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a:solidFill>
                    <a:srgbClr val="000000"/>
                  </a:solidFill>
                  <a:latin typeface="微软雅黑 Light" panose="020b0502040204020203" pitchFamily="34" charset="-122"/>
                  <a:ea typeface="微软雅黑 Light" panose="020b0502040204020203" pitchFamily="34" charset="-122"/>
                  <a:cs typeface="+mn-ea"/>
                  <a:sym typeface="+mn-lt"/>
                </a:rPr>
                <a:t>啤酒消费税</a:t>
              </a:r>
              <a:endParaRPr lang="zh-CN" altLang="en-US" b="1">
                <a:solidFill>
                  <a:srgbClr val="000000"/>
                </a:solidFill>
                <a:latin typeface="微软雅黑 Light" panose="020b0502040204020203" pitchFamily="34" charset="-122"/>
                <a:ea typeface="微软雅黑 Light" panose="020b0502040204020203" pitchFamily="34" charset="-122"/>
                <a:cs typeface="+mn-ea"/>
                <a:sym typeface="+mn-lt"/>
              </a:endParaRPr>
            </a:p>
            <a:p>
              <a:pPr algn="ctr"/>
              <a:r>
                <a:rPr lang="en-US" altLang="zh-CN" b="1">
                  <a:solidFill>
                    <a:srgbClr val="000000"/>
                  </a:solidFill>
                  <a:latin typeface="微软雅黑 Light" panose="020b0502040204020203" pitchFamily="34" charset="-122"/>
                  <a:ea typeface="微软雅黑 Light" panose="020b0502040204020203" pitchFamily="34" charset="-122"/>
                  <a:cs typeface="+mn-ea"/>
                  <a:sym typeface="+mn-lt"/>
                </a:rPr>
                <a:t>250</a:t>
              </a:r>
              <a:r>
                <a:rPr lang="zh-CN" altLang="en-US" b="1">
                  <a:solidFill>
                    <a:srgbClr val="000000"/>
                  </a:solidFill>
                  <a:latin typeface="微软雅黑 Light" panose="020b0502040204020203" pitchFamily="34" charset="-122"/>
                  <a:ea typeface="微软雅黑 Light" panose="020b0502040204020203" pitchFamily="34" charset="-122"/>
                  <a:cs typeface="+mn-ea"/>
                  <a:sym typeface="+mn-lt"/>
                </a:rPr>
                <a:t>元</a:t>
              </a:r>
              <a:r>
                <a:rPr lang="en-US" altLang="zh-CN" b="1">
                  <a:solidFill>
                    <a:srgbClr val="000000"/>
                  </a:solidFill>
                  <a:latin typeface="微软雅黑 Light" panose="020b0502040204020203" pitchFamily="34" charset="-122"/>
                  <a:ea typeface="微软雅黑 Light" panose="020b0502040204020203" pitchFamily="34" charset="-122"/>
                  <a:cs typeface="+mn-ea"/>
                  <a:sym typeface="+mn-lt"/>
                </a:rPr>
                <a:t>/</a:t>
              </a:r>
              <a:r>
                <a:rPr lang="zh-CN" altLang="en-US" b="1">
                  <a:solidFill>
                    <a:srgbClr val="000000"/>
                  </a:solidFill>
                  <a:latin typeface="微软雅黑 Light" panose="020b0502040204020203" pitchFamily="34" charset="-122"/>
                  <a:ea typeface="微软雅黑 Light" panose="020b0502040204020203" pitchFamily="34" charset="-122"/>
                  <a:cs typeface="+mn-ea"/>
                  <a:sym typeface="+mn-lt"/>
                </a:rPr>
                <a:t>吨</a:t>
              </a:r>
              <a:endParaRPr lang="zh-CN" altLang="en-US" b="1">
                <a:solidFill>
                  <a:srgbClr val="000000"/>
                </a:solidFill>
                <a:latin typeface="微软雅黑 Light" panose="020b0502040204020203" pitchFamily="34" charset="-122"/>
                <a:ea typeface="微软雅黑 Light" panose="020b0502040204020203" pitchFamily="34" charset="-122"/>
                <a:cs typeface="+mn-ea"/>
                <a:sym typeface="+mn-lt"/>
              </a:endParaRPr>
            </a:p>
          </p:txBody>
        </p:sp>
      </p:grpSp>
      <p:grpSp>
        <p:nvGrpSpPr>
          <p:cNvPr id="117" name="组合 116"/>
          <p:cNvGrpSpPr/>
          <p:nvPr/>
        </p:nvGrpSpPr>
        <p:grpSpPr>
          <a:xfrm>
            <a:off x="5946250" y="3470040"/>
            <a:ext cx="1824928" cy="1291700"/>
            <a:chOff x="5987432" y="3510000"/>
            <a:chExt cx="1824928" cy="1291700"/>
          </a:xfrm>
        </p:grpSpPr>
        <p:sp>
          <p:nvSpPr>
            <p:cNvPr id="74" name="矩形 73"/>
            <p:cNvSpPr/>
            <p:nvPr/>
          </p:nvSpPr>
          <p:spPr bwMode="auto">
            <a:xfrm>
              <a:off x="6025493" y="3574926"/>
              <a:ext cx="1748805" cy="1217875"/>
            </a:xfrm>
            <a:prstGeom prst="rect">
              <a:avLst/>
            </a:prstGeom>
            <a:solidFill>
              <a:srgbClr val="CDD5E0"/>
            </a:solidFill>
            <a:ln>
              <a:no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Arial"/>
                <a:ea typeface="微软雅黑" panose="020b0503020204020204" charset="-122"/>
              </a:endParaRPr>
            </a:p>
          </p:txBody>
        </p:sp>
        <p:sp>
          <p:nvSpPr>
            <p:cNvPr id="77" name="矩形 76"/>
            <p:cNvSpPr/>
            <p:nvPr/>
          </p:nvSpPr>
          <p:spPr>
            <a:xfrm>
              <a:off x="5987432" y="3510000"/>
              <a:ext cx="1824928" cy="12917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a:solidFill>
                    <a:srgbClr val="000000"/>
                  </a:solidFill>
                  <a:latin typeface="微软雅黑 Light" panose="020b0502040204020203" pitchFamily="34" charset="-122"/>
                  <a:ea typeface="微软雅黑 Light" panose="020b0502040204020203" pitchFamily="34" charset="-122"/>
                  <a:cs typeface="+mn-ea"/>
                  <a:sym typeface="+mn-lt"/>
                </a:rPr>
                <a:t>幅度税额</a:t>
              </a:r>
              <a:endParaRPr lang="en-US" altLang="zh-CN">
                <a:solidFill>
                  <a:srgbClr val="000000"/>
                </a:solidFill>
                <a:latin typeface="微软雅黑 Light" panose="020b0502040204020203" pitchFamily="34" charset="-122"/>
                <a:ea typeface="微软雅黑 Light" panose="020b0502040204020203" pitchFamily="34" charset="-122"/>
                <a:cs typeface="+mn-ea"/>
                <a:sym typeface="+mn-lt"/>
              </a:endParaRPr>
            </a:p>
            <a:p>
              <a:pPr algn="ctr">
                <a:lnSpc>
                  <a:spcPct val="150000"/>
                </a:lnSpc>
              </a:pPr>
              <a:r>
                <a:rPr lang="zh-CN" altLang="en-US">
                  <a:solidFill>
                    <a:srgbClr val="000000"/>
                  </a:solidFill>
                  <a:latin typeface="微软雅黑 Light" panose="020b0502040204020203" pitchFamily="34" charset="-122"/>
                  <a:ea typeface="微软雅黑 Light" panose="020b0502040204020203" pitchFamily="34" charset="-122"/>
                  <a:cs typeface="+mn-ea"/>
                  <a:sym typeface="+mn-lt"/>
                </a:rPr>
                <a:t>地区差别税额</a:t>
              </a:r>
              <a:endParaRPr lang="en-US" altLang="zh-CN">
                <a:solidFill>
                  <a:srgbClr val="000000"/>
                </a:solidFill>
                <a:latin typeface="微软雅黑 Light" panose="020b0502040204020203" pitchFamily="34" charset="-122"/>
                <a:ea typeface="微软雅黑 Light" panose="020b0502040204020203" pitchFamily="34" charset="-122"/>
                <a:cs typeface="+mn-ea"/>
                <a:sym typeface="+mn-lt"/>
              </a:endParaRPr>
            </a:p>
            <a:p>
              <a:pPr algn="ctr">
                <a:lnSpc>
                  <a:spcPct val="150000"/>
                </a:lnSpc>
              </a:pPr>
              <a:r>
                <a:rPr lang="zh-CN" altLang="en-US">
                  <a:solidFill>
                    <a:srgbClr val="000000"/>
                  </a:solidFill>
                  <a:latin typeface="微软雅黑 Light" panose="020b0502040204020203" pitchFamily="34" charset="-122"/>
                  <a:ea typeface="微软雅黑 Light" panose="020b0502040204020203" pitchFamily="34" charset="-122"/>
                  <a:cs typeface="+mn-ea"/>
                  <a:sym typeface="+mn-lt"/>
                </a:rPr>
                <a:t>分类分级税额</a:t>
              </a:r>
              <a:endParaRPr lang="zh-CN" altLang="en-US">
                <a:solidFill>
                  <a:srgbClr val="000000"/>
                </a:solidFill>
                <a:latin typeface="微软雅黑 Light" panose="020b0502040204020203" pitchFamily="34" charset="-122"/>
                <a:ea typeface="微软雅黑 Light" panose="020b0502040204020203" pitchFamily="34" charset="-122"/>
                <a:cs typeface="+mn-ea"/>
                <a:sym typeface="+mn-lt"/>
              </a:endParaRPr>
            </a:p>
          </p:txBody>
        </p:sp>
      </p:grpSp>
      <p:grpSp>
        <p:nvGrpSpPr>
          <p:cNvPr id="114" name="组合 113"/>
          <p:cNvGrpSpPr/>
          <p:nvPr/>
        </p:nvGrpSpPr>
        <p:grpSpPr>
          <a:xfrm>
            <a:off x="3776058" y="3432140"/>
            <a:ext cx="1569660" cy="1707199"/>
            <a:chOff x="3766901" y="3210305"/>
            <a:chExt cx="1569660" cy="2453545"/>
          </a:xfrm>
        </p:grpSpPr>
        <p:sp>
          <p:nvSpPr>
            <p:cNvPr id="79" name="矩形 78"/>
            <p:cNvSpPr/>
            <p:nvPr/>
          </p:nvSpPr>
          <p:spPr bwMode="auto">
            <a:xfrm>
              <a:off x="3809679" y="3593321"/>
              <a:ext cx="1484982" cy="1174631"/>
            </a:xfrm>
            <a:prstGeom prst="rect">
              <a:avLst/>
            </a:prstGeom>
            <a:solidFill>
              <a:srgbClr val="CDD5E0"/>
            </a:solidFill>
            <a:ln>
              <a:no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000000"/>
                </a:solidFill>
                <a:effectLst/>
                <a:uLnTx/>
                <a:uFillTx/>
                <a:latin typeface="Arial"/>
                <a:ea typeface="微软雅黑" panose="020b0503020204020204" charset="-122"/>
              </a:endParaRPr>
            </a:p>
          </p:txBody>
        </p:sp>
        <p:sp>
          <p:nvSpPr>
            <p:cNvPr id="80" name="矩形 79"/>
            <p:cNvSpPr/>
            <p:nvPr/>
          </p:nvSpPr>
          <p:spPr>
            <a:xfrm>
              <a:off x="3766901" y="3210305"/>
              <a:ext cx="1569660" cy="245354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50000"/>
                </a:lnSpc>
                <a:spcBef>
                  <a:spcPct val="0"/>
                </a:spcBef>
                <a:spcAft>
                  <a:spcPct val="0"/>
                </a:spcAft>
                <a:buClrTx/>
                <a:buSzTx/>
                <a:buFontTx/>
                <a:buNone/>
                <a:defRPr/>
              </a:pPr>
              <a:r>
                <a:rPr kumimoji="0" lang="zh-CN" altLang="en-US" sz="1800" i="0" u="none" strike="noStrike" kern="0" cap="none" spc="0" normalizeH="0" baseline="0" noProof="0">
                  <a:ln>
                    <a:noFill/>
                  </a:ln>
                  <a:solidFill>
                    <a:srgbClr val="000000"/>
                  </a:solidFill>
                  <a:effectLst/>
                  <a:uLnTx/>
                  <a:uFillTx/>
                  <a:latin typeface="微软雅黑 Light" panose="020b0502040204020203" pitchFamily="34" charset="-122"/>
                  <a:ea typeface="微软雅黑 Light" panose="020b0502040204020203" pitchFamily="34" charset="-122"/>
                  <a:cs typeface="+mn-ea"/>
                  <a:sym typeface="+mn-lt"/>
                </a:rPr>
                <a:t>全额累进税率</a:t>
              </a:r>
              <a:endParaRPr kumimoji="0" lang="en-US" altLang="zh-CN" sz="1800" i="0" u="none" strike="noStrike" kern="0" cap="none" spc="0" normalizeH="0" baseline="0" noProof="0">
                <a:ln>
                  <a:noFill/>
                </a:ln>
                <a:solidFill>
                  <a:srgbClr val="000000"/>
                </a:solidFill>
                <a:effectLst/>
                <a:uLnTx/>
                <a:uFillTx/>
                <a:latin typeface="微软雅黑 Light" panose="020b0502040204020203" pitchFamily="34" charset="-122"/>
                <a:ea typeface="微软雅黑 Light" panose="020b0502040204020203" pitchFamily="34" charset="-122"/>
                <a:cs typeface="+mn-ea"/>
                <a:sym typeface="+mn-lt"/>
              </a:endParaRPr>
            </a:p>
            <a:p>
              <a:pPr marL="0" marR="0" lvl="0" indent="0" defTabSz="914400" eaLnBrk="1" fontAlgn="auto" latinLnBrk="0" hangingPunct="1">
                <a:lnSpc>
                  <a:spcPct val="150000"/>
                </a:lnSpc>
                <a:spcBef>
                  <a:spcPct val="0"/>
                </a:spcBef>
                <a:spcAft>
                  <a:spcPct val="0"/>
                </a:spcAft>
                <a:buClrTx/>
                <a:buSzTx/>
                <a:buFontTx/>
                <a:buNone/>
                <a:defRPr/>
              </a:pPr>
              <a:r>
                <a:rPr kumimoji="0" lang="zh-CN" altLang="en-US" sz="1800" i="0" u="none" strike="noStrike" kern="0" cap="none" spc="0" normalizeH="0" baseline="0" noProof="0">
                  <a:ln>
                    <a:noFill/>
                  </a:ln>
                  <a:solidFill>
                    <a:srgbClr val="000000"/>
                  </a:solidFill>
                  <a:effectLst/>
                  <a:uLnTx/>
                  <a:uFillTx/>
                  <a:latin typeface="微软雅黑 Light" panose="020b0502040204020203" pitchFamily="34" charset="-122"/>
                  <a:ea typeface="微软雅黑 Light" panose="020b0502040204020203" pitchFamily="34" charset="-122"/>
                  <a:cs typeface="+mn-ea"/>
                  <a:sym typeface="+mn-lt"/>
                </a:rPr>
                <a:t>超额累进税率</a:t>
              </a:r>
              <a:endParaRPr kumimoji="0" lang="en-US" altLang="zh-CN" sz="1800" i="0" u="none" strike="noStrike" kern="0" cap="none" spc="0" normalizeH="0" baseline="0" noProof="0">
                <a:ln>
                  <a:noFill/>
                </a:ln>
                <a:solidFill>
                  <a:srgbClr val="000000"/>
                </a:solidFill>
                <a:effectLst/>
                <a:uLnTx/>
                <a:uFillTx/>
                <a:latin typeface="微软雅黑 Light" panose="020b0502040204020203" pitchFamily="34" charset="-122"/>
                <a:ea typeface="微软雅黑 Light" panose="020b0502040204020203" pitchFamily="34" charset="-122"/>
                <a:cs typeface="+mn-ea"/>
                <a:sym typeface="+mn-lt"/>
              </a:endParaRPr>
            </a:p>
            <a:p>
              <a:pPr marL="0" marR="0" lvl="0" indent="0" defTabSz="914400" eaLnBrk="1" fontAlgn="auto" latinLnBrk="0" hangingPunct="1">
                <a:lnSpc>
                  <a:spcPct val="150000"/>
                </a:lnSpc>
                <a:spcBef>
                  <a:spcPct val="0"/>
                </a:spcBef>
                <a:spcAft>
                  <a:spcPct val="0"/>
                </a:spcAft>
                <a:buClrTx/>
                <a:buSzTx/>
                <a:buFontTx/>
                <a:buNone/>
                <a:defRPr/>
              </a:pPr>
              <a:r>
                <a:rPr kumimoji="0" lang="zh-CN" altLang="en-US" sz="1800" i="0" u="none" strike="noStrike" kern="0" cap="none" spc="0" normalizeH="0" baseline="0" noProof="0">
                  <a:ln>
                    <a:noFill/>
                  </a:ln>
                  <a:solidFill>
                    <a:srgbClr val="000000"/>
                  </a:solidFill>
                  <a:effectLst/>
                  <a:uLnTx/>
                  <a:uFillTx/>
                  <a:latin typeface="微软雅黑 Light" panose="020b0502040204020203" pitchFamily="34" charset="-122"/>
                  <a:ea typeface="微软雅黑 Light" panose="020b0502040204020203" pitchFamily="34" charset="-122"/>
                  <a:cs typeface="+mn-ea"/>
                  <a:sym typeface="+mn-lt"/>
                </a:rPr>
                <a:t>超率累进税率</a:t>
              </a:r>
              <a:endParaRPr kumimoji="0" lang="en-US" altLang="zh-CN" sz="1800" i="0" u="none" strike="noStrike" kern="0" cap="none" spc="0" normalizeH="0" baseline="0" noProof="0">
                <a:ln>
                  <a:noFill/>
                </a:ln>
                <a:solidFill>
                  <a:srgbClr val="000000"/>
                </a:solidFill>
                <a:effectLst/>
                <a:uLnTx/>
                <a:uFillTx/>
                <a:latin typeface="微软雅黑 Light" panose="020b0502040204020203" pitchFamily="34" charset="-122"/>
                <a:ea typeface="微软雅黑 Light" panose="020b0502040204020203" pitchFamily="34" charset="-122"/>
                <a:cs typeface="+mn-ea"/>
                <a:sym typeface="+mn-lt"/>
              </a:endParaRPr>
            </a:p>
            <a:p>
              <a:pPr marL="0" marR="0" lvl="0" indent="0" defTabSz="914400" eaLnBrk="1" fontAlgn="auto" latinLnBrk="0" hangingPunct="1">
                <a:lnSpc>
                  <a:spcPct val="150000"/>
                </a:lnSpc>
                <a:spcBef>
                  <a:spcPct val="0"/>
                </a:spcBef>
                <a:spcAft>
                  <a:spcPct val="0"/>
                </a:spcAft>
                <a:buClrTx/>
                <a:buSzTx/>
                <a:buFontTx/>
                <a:buNone/>
                <a:defRPr/>
              </a:pPr>
              <a:r>
                <a:rPr lang="zh-CN" altLang="en-US" kern="0">
                  <a:solidFill>
                    <a:srgbClr val="000000"/>
                  </a:solidFill>
                  <a:latin typeface="微软雅黑 Light" panose="020b0502040204020203" pitchFamily="34" charset="-122"/>
                  <a:ea typeface="微软雅黑 Light" panose="020b0502040204020203" pitchFamily="34" charset="-122"/>
                  <a:cs typeface="+mn-ea"/>
                  <a:sym typeface="+mn-lt"/>
                </a:rPr>
                <a:t>超倍累进税率</a:t>
              </a:r>
              <a:endParaRPr kumimoji="0" lang="zh-CN" altLang="en-US" sz="1800" i="0" u="none" strike="noStrike" kern="0" cap="none" spc="0" normalizeH="0" baseline="0" noProof="0">
                <a:ln>
                  <a:noFill/>
                </a:ln>
                <a:solidFill>
                  <a:srgbClr val="000000"/>
                </a:solidFill>
                <a:effectLst/>
                <a:uLnTx/>
                <a:uFillTx/>
                <a:latin typeface="微软雅黑 Light" panose="020b0502040204020203" pitchFamily="34" charset="-122"/>
                <a:ea typeface="微软雅黑 Light" panose="020b0502040204020203" pitchFamily="34" charset="-122"/>
                <a:cs typeface="+mn-ea"/>
                <a:sym typeface="+mn-lt"/>
              </a:endParaRPr>
            </a:p>
          </p:txBody>
        </p:sp>
      </p:grpSp>
      <p:cxnSp>
        <p:nvCxnSpPr>
          <p:cNvPr id="88" name="直接箭头连接符 87"/>
          <p:cNvCxnSpPr>
            <a:endCxn id="60" idx="0"/>
          </p:cNvCxnSpPr>
          <p:nvPr/>
        </p:nvCxnSpPr>
        <p:spPr>
          <a:xfrm flipH="1">
            <a:off x="2300493" y="2390085"/>
            <a:ext cx="874" cy="284974"/>
          </a:xfrm>
          <a:prstGeom prst="straightConnector1">
            <a:avLst/>
          </a:prstGeom>
          <a:noFill/>
          <a:ln w="19050" cap="flat" cmpd="sng" algn="ctr">
            <a:solidFill>
              <a:srgbClr val="4F81B8"/>
            </a:solidFill>
            <a:prstDash val="solid"/>
            <a:miter lim="800000"/>
            <a:tailEnd type="arrow"/>
          </a:ln>
          <a:effectLst/>
        </p:spPr>
      </p:cxnSp>
      <p:cxnSp>
        <p:nvCxnSpPr>
          <p:cNvPr id="91" name="直接箭头连接符 90"/>
          <p:cNvCxnSpPr>
            <a:endCxn id="76" idx="0"/>
          </p:cNvCxnSpPr>
          <p:nvPr/>
        </p:nvCxnSpPr>
        <p:spPr>
          <a:xfrm flipH="1">
            <a:off x="6848225" y="2271095"/>
            <a:ext cx="0" cy="374404"/>
          </a:xfrm>
          <a:prstGeom prst="straightConnector1">
            <a:avLst/>
          </a:prstGeom>
          <a:noFill/>
          <a:ln w="19050" cap="flat" cmpd="sng" algn="ctr">
            <a:solidFill>
              <a:srgbClr val="4F81B8"/>
            </a:solidFill>
            <a:prstDash val="solid"/>
            <a:miter lim="800000"/>
            <a:tailEnd type="arrow"/>
          </a:ln>
          <a:effectLst/>
        </p:spPr>
      </p:cxnSp>
      <p:cxnSp>
        <p:nvCxnSpPr>
          <p:cNvPr id="98" name="直接箭头连接符 97"/>
          <p:cNvCxnSpPr>
            <a:stCxn id="68" idx="2"/>
          </p:cNvCxnSpPr>
          <p:nvPr/>
        </p:nvCxnSpPr>
        <p:spPr>
          <a:xfrm>
            <a:off x="2311997" y="3096054"/>
            <a:ext cx="1766" cy="359533"/>
          </a:xfrm>
          <a:prstGeom prst="straightConnector1">
            <a:avLst/>
          </a:prstGeom>
          <a:noFill/>
          <a:ln w="19050" cap="flat" cmpd="sng" algn="ctr">
            <a:solidFill>
              <a:srgbClr val="4F81B8"/>
            </a:solidFill>
            <a:prstDash val="solid"/>
            <a:miter lim="800000"/>
            <a:tailEnd type="arrow"/>
          </a:ln>
          <a:effectLst/>
        </p:spPr>
      </p:cxnSp>
      <p:sp>
        <p:nvSpPr>
          <p:cNvPr id="134" name="矩形 133"/>
          <p:cNvSpPr/>
          <p:nvPr/>
        </p:nvSpPr>
        <p:spPr>
          <a:xfrm>
            <a:off x="7333949" y="1305623"/>
            <a:ext cx="1702546" cy="64633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solidFill>
                  <a:srgbClr val="000000"/>
                </a:solidFill>
                <a:latin typeface="微软雅黑 Light" panose="020b0502040204020203" pitchFamily="34" charset="-122"/>
                <a:ea typeface="微软雅黑 Light" panose="020b0502040204020203" pitchFamily="34" charset="-122"/>
                <a:cs typeface="+mn-ea"/>
                <a:sym typeface="+mn-lt"/>
              </a:rPr>
              <a:t>税率与征税对象价值量无关</a:t>
            </a:r>
            <a:endParaRPr lang="zh-CN" altLang="en-US">
              <a:solidFill>
                <a:srgbClr val="000000"/>
              </a:solidFill>
              <a:latin typeface="微软雅黑 Light" panose="020b0502040204020203" pitchFamily="34" charset="-122"/>
              <a:ea typeface="微软雅黑 Light" panose="020b0502040204020203" pitchFamily="34" charset="-122"/>
              <a:cs typeface="+mn-ea"/>
              <a:sym typeface="+mn-lt"/>
            </a:endParaRPr>
          </a:p>
        </p:txBody>
      </p:sp>
      <p:sp>
        <p:nvSpPr>
          <p:cNvPr id="52" name="KSO_Shape"/>
          <p:cNvSpPr/>
          <p:nvPr/>
        </p:nvSpPr>
        <p:spPr>
          <a:xfrm>
            <a:off x="7271355" y="1168646"/>
            <a:ext cx="1765140" cy="900623"/>
          </a:xfrm>
          <a:prstGeom prst="wedgeEllipseCallout">
            <a:avLst>
              <a:gd name="adj1" fmla="val -39979"/>
              <a:gd name="adj2" fmla="val 60166"/>
            </a:avLst>
          </a:prstGeom>
          <a:noFill/>
          <a:ln w="19050">
            <a:solidFill>
              <a:srgbClr val="F5B17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0" fontAlgn="base" latinLnBrk="0" hangingPunct="0">
              <a:spcBef>
                <a:spcPct val="0"/>
              </a:spcBef>
              <a:spcAft>
                <a:spcPct val="0"/>
              </a:spcAft>
              <a:defRPr sz="1800" kern="1200">
                <a:solidFill>
                  <a:schemeClr val="lt1"/>
                </a:solidFill>
                <a:latin typeface="+mn-lt"/>
                <a:ea typeface="+mn-ea"/>
                <a:cs typeface="+mn-cs"/>
              </a:defRPr>
            </a:lvl1pPr>
            <a:lvl2pPr marL="457200" algn="l" defTabSz="914400" rtl="0" eaLnBrk="0" fontAlgn="base" latinLnBrk="0" hangingPunct="0">
              <a:spcBef>
                <a:spcPct val="0"/>
              </a:spcBef>
              <a:spcAft>
                <a:spcPct val="0"/>
              </a:spcAft>
              <a:defRPr sz="1800" kern="1200">
                <a:solidFill>
                  <a:schemeClr val="lt1"/>
                </a:solidFill>
                <a:latin typeface="+mn-lt"/>
                <a:ea typeface="+mn-ea"/>
                <a:cs typeface="+mn-cs"/>
              </a:defRPr>
            </a:lvl2pPr>
            <a:lvl3pPr marL="914400" algn="l" defTabSz="914400" rtl="0" eaLnBrk="0" fontAlgn="base" latinLnBrk="0" hangingPunct="0">
              <a:spcBef>
                <a:spcPct val="0"/>
              </a:spcBef>
              <a:spcAft>
                <a:spcPct val="0"/>
              </a:spcAft>
              <a:defRPr sz="1800" kern="1200">
                <a:solidFill>
                  <a:schemeClr val="lt1"/>
                </a:solidFill>
                <a:latin typeface="+mn-lt"/>
                <a:ea typeface="+mn-ea"/>
                <a:cs typeface="+mn-cs"/>
              </a:defRPr>
            </a:lvl3pPr>
            <a:lvl4pPr marL="1371600" algn="l" defTabSz="914400" rtl="0" eaLnBrk="0" fontAlgn="base" latinLnBrk="0" hangingPunct="0">
              <a:spcBef>
                <a:spcPct val="0"/>
              </a:spcBef>
              <a:spcAft>
                <a:spcPct val="0"/>
              </a:spcAft>
              <a:defRPr sz="1800" kern="1200">
                <a:solidFill>
                  <a:schemeClr val="lt1"/>
                </a:solidFill>
                <a:latin typeface="+mn-lt"/>
                <a:ea typeface="+mn-ea"/>
                <a:cs typeface="+mn-cs"/>
              </a:defRPr>
            </a:lvl4pPr>
            <a:lvl5pPr marL="1828800" algn="l" defTabSz="914400" rtl="0" eaLnBrk="0" fontAlgn="base" latinLnBrk="0" hangingPunct="0">
              <a:spcBef>
                <a:spcPct val="0"/>
              </a:spcBef>
              <a:spcAft>
                <a:spcPct val="0"/>
              </a:spcAft>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eaLnBrk="1" fontAlgn="auto" hangingPunct="1">
              <a:spcBef>
                <a:spcPct val="0"/>
              </a:spcBef>
              <a:spcAft>
                <a:spcPct val="0"/>
              </a:spcAft>
              <a:defRPr/>
            </a:pPr>
            <a:endParaRPr lang="zh-CN" altLang="en-US">
              <a:solidFill>
                <a:srgbClr val="FFFFFF"/>
              </a:solidFill>
            </a:endParaRP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10">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sp>
        <p:nvSpPr>
          <p:cNvPr id="20" name="矩形 19"/>
          <p:cNvSpPr/>
          <p:nvPr/>
        </p:nvSpPr>
        <p:spPr>
          <a:xfrm>
            <a:off x="968896" y="944748"/>
            <a:ext cx="1420900" cy="377024"/>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a typeface="微软雅黑" panose="020b0503020204020204" charset="-122"/>
                <a:cs typeface="+mn-ea"/>
                <a:sym typeface="+mn-lt"/>
              </a:rPr>
              <a:t>（三）税率</a:t>
            </a:r>
            <a:endParaRPr lang="zh-CN" altLang="en-US" sz="2000" b="1">
              <a:ea typeface="微软雅黑" panose="020b0503020204020204" charset="-122"/>
              <a:cs typeface="+mn-ea"/>
              <a:sym typeface="+mn-lt"/>
            </a:endParaRPr>
          </a:p>
        </p:txBody>
      </p:sp>
      <p:pic>
        <p:nvPicPr>
          <p:cNvPr id="21" name="Picture 2" descr="F:\360云盘\漂亮羽箭.png"/>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tretch>
            <a:fillRect/>
          </a:stretch>
        </p:blipFill>
        <p:spPr bwMode="auto">
          <a:xfrm>
            <a:off x="801507" y="1048965"/>
            <a:ext cx="20836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矩形 21"/>
          <p:cNvSpPr/>
          <p:nvPr/>
        </p:nvSpPr>
        <p:spPr>
          <a:xfrm>
            <a:off x="699825" y="497309"/>
            <a:ext cx="2600710"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一、税法构成要素</a:t>
            </a:r>
            <a:endParaRPr lang="zh-CN" altLang="en-US" sz="2400" b="1">
              <a:ea typeface="微软雅黑" panose="020b0503020204020204" charset="-122"/>
              <a:cs typeface="+mn-ea"/>
              <a:sym typeface="+mn-lt"/>
            </a:endParaRPr>
          </a:p>
        </p:txBody>
      </p:sp>
      <p:grpSp>
        <p:nvGrpSpPr>
          <p:cNvPr id="23" name="组合 14"/>
          <p:cNvGrpSpPr/>
          <p:nvPr/>
        </p:nvGrpSpPr>
        <p:grpSpPr>
          <a:xfrm>
            <a:off x="7365761" y="-20242"/>
            <a:ext cx="1382330" cy="1225360"/>
            <a:chOff x="7824144" y="133503"/>
            <a:chExt cx="2160180" cy="2378039"/>
          </a:xfrm>
          <a:solidFill>
            <a:srgbClr val="4F81B8"/>
          </a:solidFill>
        </p:grpSpPr>
        <p:sp>
          <p:nvSpPr>
            <p:cNvPr id="24"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0"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1"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32"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第三节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税法要素</a:t>
            </a:r>
            <a:endParaRPr lang="zh-CN" altLang="en-US" b="1">
              <a:solidFill>
                <a:schemeClr val="bg1"/>
              </a:solidFill>
              <a:latin typeface="微软雅黑" panose="020b0503020204020204" charset="-122"/>
              <a:ea typeface="微软雅黑" panose="020b0503020204020204" charset="-122"/>
              <a:cs typeface="+mn-ea"/>
            </a:endParaRPr>
          </a:p>
        </p:txBody>
      </p:sp>
      <p:sp>
        <p:nvSpPr>
          <p:cNvPr id="53" name="MH_Other_1"/>
          <p:cNvSpPr/>
          <p:nvPr>
            <p:custDataLst>
              <p:tags r:id="rId5"/>
            </p:custDataLst>
          </p:nvPr>
        </p:nvSpPr>
        <p:spPr>
          <a:xfrm>
            <a:off x="5120012" y="1724152"/>
            <a:ext cx="736578" cy="809858"/>
          </a:xfrm>
          <a:custGeom>
            <a:gdLst>
              <a:gd name="connsiteX0" fmla="*/ 1059517 w 1926055"/>
              <a:gd name="connsiteY0" fmla="*/ 0 h 2119034"/>
              <a:gd name="connsiteX1" fmla="*/ 1808709 w 1926055"/>
              <a:gd name="connsiteY1" fmla="*/ 310325 h 2119034"/>
              <a:gd name="connsiteX2" fmla="*/ 1809467 w 1926055"/>
              <a:gd name="connsiteY2" fmla="*/ 311244 h 2119034"/>
              <a:gd name="connsiteX3" fmla="*/ 1841388 w 1926055"/>
              <a:gd name="connsiteY3" fmla="*/ 304799 h 2119034"/>
              <a:gd name="connsiteX4" fmla="*/ 1926055 w 1926055"/>
              <a:gd name="connsiteY4" fmla="*/ 389466 h 2119034"/>
              <a:gd name="connsiteX5" fmla="*/ 1841388 w 1926055"/>
              <a:gd name="connsiteY5" fmla="*/ 474133 h 2119034"/>
              <a:gd name="connsiteX6" fmla="*/ 1756721 w 1926055"/>
              <a:gd name="connsiteY6" fmla="*/ 389466 h 2119034"/>
              <a:gd name="connsiteX7" fmla="*/ 1763375 w 1926055"/>
              <a:gd name="connsiteY7" fmla="*/ 356510 h 2119034"/>
              <a:gd name="connsiteX8" fmla="*/ 1777196 w 1926055"/>
              <a:gd name="connsiteY8" fmla="*/ 336010 h 2119034"/>
              <a:gd name="connsiteX9" fmla="*/ 1629511 w 1926055"/>
              <a:gd name="connsiteY9" fmla="*/ 214159 h 2119034"/>
              <a:gd name="connsiteX10" fmla="*/ 1059517 w 1926055"/>
              <a:gd name="connsiteY10" fmla="*/ 40050 h 2119034"/>
              <a:gd name="connsiteX11" fmla="*/ 40050 w 1926055"/>
              <a:gd name="connsiteY11" fmla="*/ 1059517 h 2119034"/>
              <a:gd name="connsiteX12" fmla="*/ 1059517 w 1926055"/>
              <a:gd name="connsiteY12" fmla="*/ 2078984 h 2119034"/>
              <a:gd name="connsiteX13" fmla="*/ 1629511 w 1926055"/>
              <a:gd name="connsiteY13" fmla="*/ 1904875 h 2119034"/>
              <a:gd name="connsiteX14" fmla="*/ 1774554 w 1926055"/>
              <a:gd name="connsiteY14" fmla="*/ 1785204 h 2119034"/>
              <a:gd name="connsiteX15" fmla="*/ 1763375 w 1926055"/>
              <a:gd name="connsiteY15" fmla="*/ 1768623 h 2119034"/>
              <a:gd name="connsiteX16" fmla="*/ 1756721 w 1926055"/>
              <a:gd name="connsiteY16" fmla="*/ 1735667 h 2119034"/>
              <a:gd name="connsiteX17" fmla="*/ 1841388 w 1926055"/>
              <a:gd name="connsiteY17" fmla="*/ 1651000 h 2119034"/>
              <a:gd name="connsiteX18" fmla="*/ 1926055 w 1926055"/>
              <a:gd name="connsiteY18" fmla="*/ 1735667 h 2119034"/>
              <a:gd name="connsiteX19" fmla="*/ 1841388 w 1926055"/>
              <a:gd name="connsiteY19" fmla="*/ 1820334 h 2119034"/>
              <a:gd name="connsiteX20" fmla="*/ 1808432 w 1926055"/>
              <a:gd name="connsiteY20" fmla="*/ 1813681 h 2119034"/>
              <a:gd name="connsiteX21" fmla="*/ 1805269 w 1926055"/>
              <a:gd name="connsiteY21" fmla="*/ 1811548 h 2119034"/>
              <a:gd name="connsiteX22" fmla="*/ 1651903 w 1926055"/>
              <a:gd name="connsiteY22" fmla="*/ 1938086 h 2119034"/>
              <a:gd name="connsiteX23" fmla="*/ 1059517 w 1926055"/>
              <a:gd name="connsiteY23" fmla="*/ 2119034 h 2119034"/>
              <a:gd name="connsiteX24" fmla="*/ 0 w 1926055"/>
              <a:gd name="connsiteY24" fmla="*/ 1059517 h 2119034"/>
              <a:gd name="connsiteX25" fmla="*/ 1059517 w 1926055"/>
              <a:gd name="connsiteY25" fmla="*/ 0 h 21190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926055" h="2119034">
                <a:moveTo>
                  <a:pt x="1059517" y="0"/>
                </a:moveTo>
                <a:cubicBezTo>
                  <a:pt x="1352095" y="0"/>
                  <a:pt x="1616974" y="118591"/>
                  <a:pt x="1808709" y="310325"/>
                </a:cubicBezTo>
                <a:lnTo>
                  <a:pt x="1809467" y="311244"/>
                </a:lnTo>
                <a:lnTo>
                  <a:pt x="1841388" y="304799"/>
                </a:lnTo>
                <a:cubicBezTo>
                  <a:pt x="1888148" y="304799"/>
                  <a:pt x="1926055" y="342706"/>
                  <a:pt x="1926055" y="389466"/>
                </a:cubicBezTo>
                <a:cubicBezTo>
                  <a:pt x="1926055" y="436226"/>
                  <a:pt x="1888148" y="474133"/>
                  <a:pt x="1841388" y="474133"/>
                </a:cubicBezTo>
                <a:cubicBezTo>
                  <a:pt x="1794628" y="474133"/>
                  <a:pt x="1756721" y="436226"/>
                  <a:pt x="1756721" y="389466"/>
                </a:cubicBezTo>
                <a:cubicBezTo>
                  <a:pt x="1756721" y="377776"/>
                  <a:pt x="1759090" y="366639"/>
                  <a:pt x="1763375" y="356510"/>
                </a:cubicBezTo>
                <a:lnTo>
                  <a:pt x="1777196" y="336010"/>
                </a:lnTo>
                <a:lnTo>
                  <a:pt x="1629511" y="214159"/>
                </a:lnTo>
                <a:cubicBezTo>
                  <a:pt x="1466803" y="104236"/>
                  <a:pt x="1270655" y="40050"/>
                  <a:pt x="1059517" y="40050"/>
                </a:cubicBezTo>
                <a:cubicBezTo>
                  <a:pt x="496481" y="40050"/>
                  <a:pt x="40050" y="496481"/>
                  <a:pt x="40050" y="1059517"/>
                </a:cubicBezTo>
                <a:cubicBezTo>
                  <a:pt x="40050" y="1622553"/>
                  <a:pt x="496481" y="2078984"/>
                  <a:pt x="1059517" y="2078984"/>
                </a:cubicBezTo>
                <a:cubicBezTo>
                  <a:pt x="1270655" y="2078984"/>
                  <a:pt x="1466803" y="2014798"/>
                  <a:pt x="1629511" y="1904875"/>
                </a:cubicBezTo>
                <a:lnTo>
                  <a:pt x="1774554" y="1785204"/>
                </a:lnTo>
                <a:lnTo>
                  <a:pt x="1763375" y="1768623"/>
                </a:lnTo>
                <a:cubicBezTo>
                  <a:pt x="1759090" y="1758494"/>
                  <a:pt x="1756721" y="1747357"/>
                  <a:pt x="1756721" y="1735667"/>
                </a:cubicBezTo>
                <a:cubicBezTo>
                  <a:pt x="1756721" y="1688907"/>
                  <a:pt x="1794628" y="1651000"/>
                  <a:pt x="1841388" y="1651000"/>
                </a:cubicBezTo>
                <a:cubicBezTo>
                  <a:pt x="1888148" y="1651000"/>
                  <a:pt x="1926055" y="1688907"/>
                  <a:pt x="1926055" y="1735667"/>
                </a:cubicBezTo>
                <a:cubicBezTo>
                  <a:pt x="1926055" y="1782427"/>
                  <a:pt x="1888148" y="1820334"/>
                  <a:pt x="1841388" y="1820334"/>
                </a:cubicBezTo>
                <a:cubicBezTo>
                  <a:pt x="1829698" y="1820334"/>
                  <a:pt x="1818561" y="1817965"/>
                  <a:pt x="1808432" y="1813681"/>
                </a:cubicBezTo>
                <a:lnTo>
                  <a:pt x="1805269" y="1811548"/>
                </a:lnTo>
                <a:lnTo>
                  <a:pt x="1651903" y="1938086"/>
                </a:lnTo>
                <a:cubicBezTo>
                  <a:pt x="1482803" y="2052327"/>
                  <a:pt x="1278950" y="2119034"/>
                  <a:pt x="1059517" y="2119034"/>
                </a:cubicBezTo>
                <a:cubicBezTo>
                  <a:pt x="474362" y="2119034"/>
                  <a:pt x="0" y="1644672"/>
                  <a:pt x="0" y="1059517"/>
                </a:cubicBezTo>
                <a:cubicBezTo>
                  <a:pt x="0" y="474362"/>
                  <a:pt x="474362" y="0"/>
                  <a:pt x="1059517" y="0"/>
                </a:cubicBezTo>
                <a:close/>
              </a:path>
            </a:pathLst>
          </a:custGeom>
          <a:solidFill>
            <a:srgbClr val="D9670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en-US" altLang="zh-CN" sz="2400">
                <a:solidFill>
                  <a:schemeClr val="accent1"/>
                </a:solidFill>
              </a:rPr>
              <a:t>B</a:t>
            </a:r>
            <a:endParaRPr lang="zh-CN" altLang="en-US" sz="2400">
              <a:solidFill>
                <a:schemeClr val="accent1"/>
              </a:solidFill>
            </a:endParaRPr>
          </a:p>
        </p:txBody>
      </p:sp>
      <p:sp>
        <p:nvSpPr>
          <p:cNvPr id="54" name="MH_Other_2"/>
          <p:cNvSpPr/>
          <p:nvPr>
            <p:custDataLst>
              <p:tags r:id="rId6"/>
            </p:custDataLst>
          </p:nvPr>
        </p:nvSpPr>
        <p:spPr>
          <a:xfrm flipH="1">
            <a:off x="3270970" y="1724152"/>
            <a:ext cx="736579" cy="809858"/>
          </a:xfrm>
          <a:custGeom>
            <a:gdLst>
              <a:gd name="connsiteX0" fmla="*/ 1059517 w 1926055"/>
              <a:gd name="connsiteY0" fmla="*/ 0 h 2119034"/>
              <a:gd name="connsiteX1" fmla="*/ 1808709 w 1926055"/>
              <a:gd name="connsiteY1" fmla="*/ 310325 h 2119034"/>
              <a:gd name="connsiteX2" fmla="*/ 1809467 w 1926055"/>
              <a:gd name="connsiteY2" fmla="*/ 311244 h 2119034"/>
              <a:gd name="connsiteX3" fmla="*/ 1841388 w 1926055"/>
              <a:gd name="connsiteY3" fmla="*/ 304799 h 2119034"/>
              <a:gd name="connsiteX4" fmla="*/ 1926055 w 1926055"/>
              <a:gd name="connsiteY4" fmla="*/ 389466 h 2119034"/>
              <a:gd name="connsiteX5" fmla="*/ 1841388 w 1926055"/>
              <a:gd name="connsiteY5" fmla="*/ 474133 h 2119034"/>
              <a:gd name="connsiteX6" fmla="*/ 1756721 w 1926055"/>
              <a:gd name="connsiteY6" fmla="*/ 389466 h 2119034"/>
              <a:gd name="connsiteX7" fmla="*/ 1763375 w 1926055"/>
              <a:gd name="connsiteY7" fmla="*/ 356510 h 2119034"/>
              <a:gd name="connsiteX8" fmla="*/ 1777196 w 1926055"/>
              <a:gd name="connsiteY8" fmla="*/ 336010 h 2119034"/>
              <a:gd name="connsiteX9" fmla="*/ 1629511 w 1926055"/>
              <a:gd name="connsiteY9" fmla="*/ 214159 h 2119034"/>
              <a:gd name="connsiteX10" fmla="*/ 1059517 w 1926055"/>
              <a:gd name="connsiteY10" fmla="*/ 40050 h 2119034"/>
              <a:gd name="connsiteX11" fmla="*/ 40050 w 1926055"/>
              <a:gd name="connsiteY11" fmla="*/ 1059517 h 2119034"/>
              <a:gd name="connsiteX12" fmla="*/ 1059517 w 1926055"/>
              <a:gd name="connsiteY12" fmla="*/ 2078984 h 2119034"/>
              <a:gd name="connsiteX13" fmla="*/ 1629511 w 1926055"/>
              <a:gd name="connsiteY13" fmla="*/ 1904875 h 2119034"/>
              <a:gd name="connsiteX14" fmla="*/ 1774554 w 1926055"/>
              <a:gd name="connsiteY14" fmla="*/ 1785204 h 2119034"/>
              <a:gd name="connsiteX15" fmla="*/ 1763375 w 1926055"/>
              <a:gd name="connsiteY15" fmla="*/ 1768623 h 2119034"/>
              <a:gd name="connsiteX16" fmla="*/ 1756721 w 1926055"/>
              <a:gd name="connsiteY16" fmla="*/ 1735667 h 2119034"/>
              <a:gd name="connsiteX17" fmla="*/ 1841388 w 1926055"/>
              <a:gd name="connsiteY17" fmla="*/ 1651000 h 2119034"/>
              <a:gd name="connsiteX18" fmla="*/ 1926055 w 1926055"/>
              <a:gd name="connsiteY18" fmla="*/ 1735667 h 2119034"/>
              <a:gd name="connsiteX19" fmla="*/ 1841388 w 1926055"/>
              <a:gd name="connsiteY19" fmla="*/ 1820334 h 2119034"/>
              <a:gd name="connsiteX20" fmla="*/ 1808432 w 1926055"/>
              <a:gd name="connsiteY20" fmla="*/ 1813681 h 2119034"/>
              <a:gd name="connsiteX21" fmla="*/ 1805269 w 1926055"/>
              <a:gd name="connsiteY21" fmla="*/ 1811548 h 2119034"/>
              <a:gd name="connsiteX22" fmla="*/ 1651903 w 1926055"/>
              <a:gd name="connsiteY22" fmla="*/ 1938086 h 2119034"/>
              <a:gd name="connsiteX23" fmla="*/ 1059517 w 1926055"/>
              <a:gd name="connsiteY23" fmla="*/ 2119034 h 2119034"/>
              <a:gd name="connsiteX24" fmla="*/ 0 w 1926055"/>
              <a:gd name="connsiteY24" fmla="*/ 1059517 h 2119034"/>
              <a:gd name="connsiteX25" fmla="*/ 1059517 w 1926055"/>
              <a:gd name="connsiteY25" fmla="*/ 0 h 21190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926055" h="2119034">
                <a:moveTo>
                  <a:pt x="1059517" y="0"/>
                </a:moveTo>
                <a:cubicBezTo>
                  <a:pt x="1352095" y="0"/>
                  <a:pt x="1616974" y="118591"/>
                  <a:pt x="1808709" y="310325"/>
                </a:cubicBezTo>
                <a:lnTo>
                  <a:pt x="1809467" y="311244"/>
                </a:lnTo>
                <a:lnTo>
                  <a:pt x="1841388" y="304799"/>
                </a:lnTo>
                <a:cubicBezTo>
                  <a:pt x="1888148" y="304799"/>
                  <a:pt x="1926055" y="342706"/>
                  <a:pt x="1926055" y="389466"/>
                </a:cubicBezTo>
                <a:cubicBezTo>
                  <a:pt x="1926055" y="436226"/>
                  <a:pt x="1888148" y="474133"/>
                  <a:pt x="1841388" y="474133"/>
                </a:cubicBezTo>
                <a:cubicBezTo>
                  <a:pt x="1794628" y="474133"/>
                  <a:pt x="1756721" y="436226"/>
                  <a:pt x="1756721" y="389466"/>
                </a:cubicBezTo>
                <a:cubicBezTo>
                  <a:pt x="1756721" y="377776"/>
                  <a:pt x="1759090" y="366639"/>
                  <a:pt x="1763375" y="356510"/>
                </a:cubicBezTo>
                <a:lnTo>
                  <a:pt x="1777196" y="336010"/>
                </a:lnTo>
                <a:lnTo>
                  <a:pt x="1629511" y="214159"/>
                </a:lnTo>
                <a:cubicBezTo>
                  <a:pt x="1466803" y="104236"/>
                  <a:pt x="1270655" y="40050"/>
                  <a:pt x="1059517" y="40050"/>
                </a:cubicBezTo>
                <a:cubicBezTo>
                  <a:pt x="496481" y="40050"/>
                  <a:pt x="40050" y="496481"/>
                  <a:pt x="40050" y="1059517"/>
                </a:cubicBezTo>
                <a:cubicBezTo>
                  <a:pt x="40050" y="1622553"/>
                  <a:pt x="496481" y="2078984"/>
                  <a:pt x="1059517" y="2078984"/>
                </a:cubicBezTo>
                <a:cubicBezTo>
                  <a:pt x="1270655" y="2078984"/>
                  <a:pt x="1466803" y="2014798"/>
                  <a:pt x="1629511" y="1904875"/>
                </a:cubicBezTo>
                <a:lnTo>
                  <a:pt x="1774554" y="1785204"/>
                </a:lnTo>
                <a:lnTo>
                  <a:pt x="1763375" y="1768623"/>
                </a:lnTo>
                <a:cubicBezTo>
                  <a:pt x="1759090" y="1758494"/>
                  <a:pt x="1756721" y="1747357"/>
                  <a:pt x="1756721" y="1735667"/>
                </a:cubicBezTo>
                <a:cubicBezTo>
                  <a:pt x="1756721" y="1688907"/>
                  <a:pt x="1794628" y="1651000"/>
                  <a:pt x="1841388" y="1651000"/>
                </a:cubicBezTo>
                <a:cubicBezTo>
                  <a:pt x="1888148" y="1651000"/>
                  <a:pt x="1926055" y="1688907"/>
                  <a:pt x="1926055" y="1735667"/>
                </a:cubicBezTo>
                <a:cubicBezTo>
                  <a:pt x="1926055" y="1782427"/>
                  <a:pt x="1888148" y="1820334"/>
                  <a:pt x="1841388" y="1820334"/>
                </a:cubicBezTo>
                <a:cubicBezTo>
                  <a:pt x="1829698" y="1820334"/>
                  <a:pt x="1818561" y="1817965"/>
                  <a:pt x="1808432" y="1813681"/>
                </a:cubicBezTo>
                <a:lnTo>
                  <a:pt x="1805269" y="1811548"/>
                </a:lnTo>
                <a:lnTo>
                  <a:pt x="1651903" y="1938086"/>
                </a:lnTo>
                <a:cubicBezTo>
                  <a:pt x="1482803" y="2052327"/>
                  <a:pt x="1278950" y="2119034"/>
                  <a:pt x="1059517" y="2119034"/>
                </a:cubicBezTo>
                <a:cubicBezTo>
                  <a:pt x="474362" y="2119034"/>
                  <a:pt x="0" y="1644672"/>
                  <a:pt x="0" y="1059517"/>
                </a:cubicBezTo>
                <a:cubicBezTo>
                  <a:pt x="0" y="474362"/>
                  <a:pt x="474362" y="0"/>
                  <a:pt x="1059517" y="0"/>
                </a:cubicBezTo>
                <a:close/>
              </a:path>
            </a:pathLst>
          </a:custGeom>
          <a:solidFill>
            <a:srgbClr val="D9670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en-US" altLang="zh-CN" sz="2400">
                <a:solidFill>
                  <a:schemeClr val="accent1"/>
                </a:solidFill>
              </a:rPr>
              <a:t>A</a:t>
            </a:r>
            <a:endParaRPr lang="zh-CN" altLang="en-US" sz="2400">
              <a:solidFill>
                <a:schemeClr val="accent1"/>
              </a:solidFill>
            </a:endParaRPr>
          </a:p>
        </p:txBody>
      </p:sp>
      <p:sp>
        <p:nvSpPr>
          <p:cNvPr id="55" name="MH_Title_1"/>
          <p:cNvSpPr/>
          <p:nvPr>
            <p:custDataLst>
              <p:tags r:id="rId7"/>
            </p:custDataLst>
          </p:nvPr>
        </p:nvSpPr>
        <p:spPr>
          <a:xfrm>
            <a:off x="3965105" y="1527699"/>
            <a:ext cx="1225525" cy="122678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50000"/>
              </a:lnSpc>
              <a:defRPr/>
            </a:pPr>
            <a:r>
              <a:rPr lang="zh-CN" altLang="en-US" b="1">
                <a:solidFill>
                  <a:srgbClr val="FEFFFF"/>
                </a:solidFill>
                <a:latin typeface="微软雅黑" panose="020b0503020204020204" charset="-122"/>
                <a:ea typeface="微软雅黑" panose="020b0503020204020204" charset="-122"/>
              </a:rPr>
              <a:t>特  殊</a:t>
            </a:r>
            <a:endParaRPr lang="en-US" altLang="zh-CN" b="1">
              <a:solidFill>
                <a:srgbClr val="FEFFFF"/>
              </a:solidFill>
              <a:latin typeface="微软雅黑" panose="020b0503020204020204" charset="-122"/>
              <a:ea typeface="微软雅黑" panose="020b0503020204020204" charset="-122"/>
            </a:endParaRPr>
          </a:p>
          <a:p>
            <a:pPr algn="ctr">
              <a:lnSpc>
                <a:spcPct val="150000"/>
              </a:lnSpc>
              <a:defRPr/>
            </a:pPr>
            <a:r>
              <a:rPr lang="zh-CN" altLang="en-US" b="1">
                <a:solidFill>
                  <a:srgbClr val="FEFFFF"/>
                </a:solidFill>
                <a:latin typeface="微软雅黑" panose="020b0503020204020204" charset="-122"/>
                <a:ea typeface="微软雅黑" panose="020b0503020204020204" charset="-122"/>
              </a:rPr>
              <a:t>税  率</a:t>
            </a:r>
            <a:endParaRPr lang="zh-CN" altLang="en-US" b="1">
              <a:solidFill>
                <a:srgbClr val="FEFFFF"/>
              </a:solidFill>
              <a:latin typeface="微软雅黑" panose="020b0503020204020204" charset="-122"/>
              <a:ea typeface="微软雅黑" panose="020b0503020204020204" charset="-122"/>
            </a:endParaRPr>
          </a:p>
        </p:txBody>
      </p:sp>
      <p:sp>
        <p:nvSpPr>
          <p:cNvPr id="56" name="MH_SubTitle_2"/>
          <p:cNvSpPr>
            <a:spLocks noChangeArrowheads="1"/>
          </p:cNvSpPr>
          <p:nvPr>
            <p:custDataLst>
              <p:tags r:id="rId8"/>
            </p:custDataLst>
          </p:nvPr>
        </p:nvSpPr>
        <p:spPr bwMode="auto">
          <a:xfrm>
            <a:off x="5843586" y="1893221"/>
            <a:ext cx="2328814"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eaLnBrk="1" hangingPunct="1">
              <a:lnSpc>
                <a:spcPct val="150000"/>
              </a:lnSpc>
              <a:defRPr/>
            </a:pPr>
            <a:r>
              <a:rPr lang="zh-CN" altLang="en-US">
                <a:solidFill>
                  <a:schemeClr val="accent1"/>
                </a:solidFill>
                <a:latin typeface="微软雅黑" panose="020b0503020204020204" charset="-122"/>
                <a:ea typeface="微软雅黑" panose="020b0503020204020204" charset="-122"/>
              </a:rPr>
              <a:t>加成征收和加倍征收</a:t>
            </a:r>
            <a:endParaRPr lang="zh-CN" altLang="en-US">
              <a:solidFill>
                <a:schemeClr val="accent1"/>
              </a:solidFill>
              <a:latin typeface="微软雅黑" panose="020b0503020204020204" charset="-122"/>
              <a:ea typeface="微软雅黑" panose="020b0503020204020204" charset="-122"/>
            </a:endParaRPr>
          </a:p>
        </p:txBody>
      </p:sp>
      <p:sp>
        <p:nvSpPr>
          <p:cNvPr id="57" name="MH_SubTitle_1"/>
          <p:cNvSpPr>
            <a:spLocks noChangeArrowheads="1"/>
          </p:cNvSpPr>
          <p:nvPr>
            <p:custDataLst>
              <p:tags r:id="rId9"/>
            </p:custDataLst>
          </p:nvPr>
        </p:nvSpPr>
        <p:spPr bwMode="auto">
          <a:xfrm>
            <a:off x="1935956" y="1893221"/>
            <a:ext cx="1364456"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algn="r" eaLnBrk="1" hangingPunct="1">
              <a:lnSpc>
                <a:spcPct val="150000"/>
              </a:lnSpc>
              <a:defRPr/>
            </a:pPr>
            <a:r>
              <a:rPr lang="zh-CN" altLang="en-US">
                <a:solidFill>
                  <a:schemeClr val="accent1"/>
                </a:solidFill>
                <a:latin typeface="微软雅黑" panose="020b0503020204020204" charset="-122"/>
                <a:ea typeface="微软雅黑" panose="020b0503020204020204" charset="-122"/>
              </a:rPr>
              <a:t>零税率</a:t>
            </a:r>
            <a:endParaRPr lang="zh-CN" altLang="en-US">
              <a:solidFill>
                <a:schemeClr val="accent1"/>
              </a:solidFill>
              <a:latin typeface="微软雅黑" panose="020b0503020204020204" charset="-122"/>
              <a:ea typeface="微软雅黑" panose="020b0503020204020204" charset="-122"/>
            </a:endParaRPr>
          </a:p>
        </p:txBody>
      </p:sp>
      <p:sp>
        <p:nvSpPr>
          <p:cNvPr id="2" name="对话气泡: 圆角矩形 1"/>
          <p:cNvSpPr/>
          <p:nvPr/>
        </p:nvSpPr>
        <p:spPr>
          <a:xfrm>
            <a:off x="1273671" y="2754487"/>
            <a:ext cx="2691433" cy="1974511"/>
          </a:xfrm>
          <a:prstGeom prst="wedgeRoundRectCallout">
            <a:avLst>
              <a:gd name="adj1" fmla="val 25568"/>
              <a:gd name="adj2" fmla="val -68044"/>
              <a:gd name="adj3" fmla="val 16667"/>
            </a:avLst>
          </a:prstGeom>
          <a:noFill/>
          <a:ln w="19050">
            <a:solidFill>
              <a:srgbClr val="D96709"/>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9" name="对话气泡: 圆角矩形 58"/>
          <p:cNvSpPr/>
          <p:nvPr/>
        </p:nvSpPr>
        <p:spPr>
          <a:xfrm>
            <a:off x="5171440" y="2757478"/>
            <a:ext cx="2691433" cy="1974512"/>
          </a:xfrm>
          <a:prstGeom prst="wedgeRoundRectCallout">
            <a:avLst>
              <a:gd name="adj1" fmla="val -25520"/>
              <a:gd name="adj2" fmla="val -69017"/>
              <a:gd name="adj3" fmla="val 16667"/>
            </a:avLst>
          </a:prstGeom>
          <a:noFill/>
          <a:ln w="19050">
            <a:solidFill>
              <a:srgbClr val="D96709"/>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 name="文本框 2"/>
          <p:cNvSpPr txBox="1"/>
          <p:nvPr/>
        </p:nvSpPr>
        <p:spPr>
          <a:xfrm>
            <a:off x="1376698" y="2859782"/>
            <a:ext cx="2633464" cy="170719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latin typeface="微软雅黑 Light" panose="020b0502040204020203" pitchFamily="34" charset="-122"/>
                <a:ea typeface="微软雅黑 Light" panose="020b0502040204020203" pitchFamily="34" charset="-122"/>
              </a:rPr>
              <a:t>即税率为零，它是比例税率的一种特殊形式。</a:t>
            </a:r>
            <a:endParaRPr lang="en-US" altLang="zh-CN">
              <a:latin typeface="微软雅黑 Light" panose="020b0502040204020203" pitchFamily="34" charset="-122"/>
              <a:ea typeface="微软雅黑 Light" panose="020b0502040204020203" pitchFamily="34" charset="-122"/>
            </a:endParaRPr>
          </a:p>
          <a:p>
            <a:pPr>
              <a:lnSpc>
                <a:spcPct val="150000"/>
              </a:lnSpc>
            </a:pPr>
            <a:r>
              <a:rPr lang="zh-CN" altLang="en-US">
                <a:latin typeface="微软雅黑 Light" panose="020b0502040204020203" pitchFamily="34" charset="-122"/>
                <a:ea typeface="微软雅黑 Light" panose="020b0502040204020203" pitchFamily="34" charset="-122"/>
              </a:rPr>
              <a:t>既不是不征税，也不是免税，而是税额为零。</a:t>
            </a:r>
            <a:endParaRPr lang="zh-CN" altLang="en-US">
              <a:latin typeface="微软雅黑 Light" panose="020b0502040204020203" pitchFamily="34" charset="-122"/>
              <a:ea typeface="微软雅黑 Light" panose="020b0502040204020203" pitchFamily="34" charset="-122"/>
            </a:endParaRPr>
          </a:p>
        </p:txBody>
      </p:sp>
      <p:sp>
        <p:nvSpPr>
          <p:cNvPr id="78" name="文本框 77"/>
          <p:cNvSpPr txBox="1"/>
          <p:nvPr/>
        </p:nvSpPr>
        <p:spPr>
          <a:xfrm>
            <a:off x="5285229" y="2877265"/>
            <a:ext cx="2633464" cy="170719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latin typeface="微软雅黑 Light" panose="020b0502040204020203" pitchFamily="34" charset="-122"/>
                <a:ea typeface="微软雅黑 Light" panose="020b0502040204020203" pitchFamily="34" charset="-122"/>
              </a:rPr>
              <a:t>加成征收：加一定成数，一成为</a:t>
            </a:r>
            <a:r>
              <a:rPr lang="en-US" altLang="zh-CN">
                <a:latin typeface="微软雅黑 Light" panose="020b0502040204020203" pitchFamily="34" charset="-122"/>
                <a:ea typeface="微软雅黑 Light" panose="020b0502040204020203" pitchFamily="34" charset="-122"/>
              </a:rPr>
              <a:t>10%</a:t>
            </a:r>
            <a:r>
              <a:rPr lang="zh-CN" altLang="en-US">
                <a:latin typeface="微软雅黑 Light" panose="020b0502040204020203" pitchFamily="34" charset="-122"/>
                <a:ea typeface="微软雅黑 Light" panose="020b0502040204020203" pitchFamily="34" charset="-122"/>
              </a:rPr>
              <a:t>；</a:t>
            </a:r>
            <a:endParaRPr lang="en-US" altLang="zh-CN">
              <a:latin typeface="微软雅黑 Light" panose="020b0502040204020203" pitchFamily="34" charset="-122"/>
              <a:ea typeface="微软雅黑 Light" panose="020b0502040204020203" pitchFamily="34" charset="-122"/>
            </a:endParaRPr>
          </a:p>
          <a:p>
            <a:pPr>
              <a:lnSpc>
                <a:spcPct val="150000"/>
              </a:lnSpc>
            </a:pPr>
            <a:r>
              <a:rPr lang="zh-CN" altLang="en-US">
                <a:latin typeface="微软雅黑 Light" panose="020b0502040204020203" pitchFamily="34" charset="-122"/>
                <a:ea typeface="微软雅黑 Light" panose="020b0502040204020203" pitchFamily="34" charset="-122"/>
              </a:rPr>
              <a:t>加倍征收：加征十成，</a:t>
            </a:r>
            <a:endParaRPr lang="en-US" altLang="zh-CN">
              <a:latin typeface="微软雅黑 Light" panose="020b0502040204020203" pitchFamily="34" charset="-122"/>
              <a:ea typeface="微软雅黑 Light" panose="020b0502040204020203" pitchFamily="34" charset="-122"/>
            </a:endParaRPr>
          </a:p>
          <a:p>
            <a:pPr>
              <a:lnSpc>
                <a:spcPct val="150000"/>
              </a:lnSpc>
            </a:pPr>
            <a:r>
              <a:rPr lang="zh-CN" altLang="en-US">
                <a:latin typeface="微软雅黑 Light" panose="020b0502040204020203" pitchFamily="34" charset="-122"/>
                <a:ea typeface="微软雅黑 Light" panose="020b0502040204020203" pitchFamily="34" charset="-122"/>
              </a:rPr>
              <a:t>即加征</a:t>
            </a:r>
            <a:r>
              <a:rPr lang="en-US" altLang="zh-CN">
                <a:latin typeface="微软雅黑 Light" panose="020b0502040204020203" pitchFamily="34" charset="-122"/>
                <a:ea typeface="微软雅黑 Light" panose="020b0502040204020203" pitchFamily="34" charset="-122"/>
              </a:rPr>
              <a:t>100%</a:t>
            </a:r>
            <a:r>
              <a:rPr lang="zh-CN" altLang="en-US">
                <a:latin typeface="微软雅黑 Light" panose="020b0502040204020203" pitchFamily="34" charset="-122"/>
                <a:ea typeface="微软雅黑 Light" panose="020b0502040204020203" pitchFamily="34" charset="-122"/>
              </a:rPr>
              <a:t>。</a:t>
            </a:r>
            <a:endParaRPr lang="zh-CN" altLang="en-US">
              <a:latin typeface="微软雅黑 Light" panose="020b0502040204020203" pitchFamily="34" charset="-122"/>
              <a:ea typeface="微软雅黑 Light" panose="020b0502040204020203" pitchFamily="34" charset="-122"/>
            </a:endParaRP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lum/>
          </a:blip>
          <a:stretch>
            <a:fillRect/>
          </a:stretch>
        </a:blipFill>
        <a:effectLst/>
      </p:bgPr>
    </p:bg>
    <p:spTree>
      <p:nvGrpSpPr>
        <p:cNvPr id="1" name=""/>
        <p:cNvGrpSpPr/>
        <p:nvPr/>
      </p:nvGrpSpPr>
      <p:grpSpPr>
        <a:xfrm>
          <a:off x="0" y="0"/>
          <a:ext cx="0" cy="0"/>
        </a:xfrm>
      </p:grpSpPr>
      <p:cxnSp>
        <p:nvCxnSpPr>
          <p:cNvPr id="54" name="直接箭头连接符 53"/>
          <p:cNvCxnSpPr/>
          <p:nvPr/>
        </p:nvCxnSpPr>
        <p:spPr>
          <a:xfrm>
            <a:off x="2365223" y="3111008"/>
            <a:ext cx="7146" cy="391514"/>
          </a:xfrm>
          <a:prstGeom prst="straightConnector1">
            <a:avLst/>
          </a:prstGeom>
          <a:ln w="28575">
            <a:solidFill>
              <a:schemeClr val="accent1"/>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55" name="直接箭头连接符 54"/>
          <p:cNvCxnSpPr/>
          <p:nvPr/>
        </p:nvCxnSpPr>
        <p:spPr>
          <a:xfrm>
            <a:off x="6732342" y="3108905"/>
            <a:ext cx="7146" cy="391514"/>
          </a:xfrm>
          <a:prstGeom prst="straightConnector1">
            <a:avLst/>
          </a:prstGeom>
          <a:ln w="28575">
            <a:solidFill>
              <a:schemeClr val="accent1"/>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48" name="肘形连接符 51"/>
          <p:cNvCxnSpPr/>
          <p:nvPr/>
        </p:nvCxnSpPr>
        <p:spPr>
          <a:xfrm rot="10800000" flipH="1" flipV="1">
            <a:off x="5575168" y="1600358"/>
            <a:ext cx="1173476" cy="715170"/>
          </a:xfrm>
          <a:prstGeom prst="bentConnector2">
            <a:avLst/>
          </a:prstGeom>
          <a:ln w="28575">
            <a:solidFill>
              <a:schemeClr val="accent1"/>
            </a:solidFill>
            <a:prstDash val="sysDot"/>
          </a:ln>
        </p:spPr>
        <p:style>
          <a:lnRef idx="1">
            <a:schemeClr val="accent1"/>
          </a:lnRef>
          <a:fillRef idx="0">
            <a:schemeClr val="accent1"/>
          </a:fillRef>
          <a:effectRef idx="0">
            <a:schemeClr val="accent1"/>
          </a:effectRef>
          <a:fontRef idx="minor">
            <a:schemeClr val="tx1"/>
          </a:fontRef>
        </p:style>
      </p:cxnSp>
      <p:cxnSp>
        <p:nvCxnSpPr>
          <p:cNvPr id="47" name="肘形连接符 9"/>
          <p:cNvCxnSpPr/>
          <p:nvPr/>
        </p:nvCxnSpPr>
        <p:spPr>
          <a:xfrm rot="10800000" flipV="1">
            <a:off x="2365224" y="1607033"/>
            <a:ext cx="1272484" cy="752897"/>
          </a:xfrm>
          <a:prstGeom prst="bentConnector2">
            <a:avLst/>
          </a:prstGeom>
          <a:ln w="28575">
            <a:solidFill>
              <a:schemeClr val="accent1"/>
            </a:solidFill>
            <a:prstDash val="sysDot"/>
          </a:ln>
        </p:spPr>
        <p:style>
          <a:lnRef idx="1">
            <a:schemeClr val="accent1"/>
          </a:lnRef>
          <a:fillRef idx="0">
            <a:schemeClr val="accent1"/>
          </a:fillRef>
          <a:effectRef idx="0">
            <a:schemeClr val="accent1"/>
          </a:effectRef>
          <a:fontRef idx="minor">
            <a:schemeClr val="tx1"/>
          </a:fontRef>
        </p:style>
      </p:cxnSp>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sp>
        <p:nvSpPr>
          <p:cNvPr id="20" name="矩形 19"/>
          <p:cNvSpPr/>
          <p:nvPr/>
        </p:nvSpPr>
        <p:spPr>
          <a:xfrm>
            <a:off x="968896" y="944748"/>
            <a:ext cx="1933861" cy="377024"/>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a typeface="微软雅黑" panose="020b0503020204020204" charset="-122"/>
                <a:cs typeface="+mn-ea"/>
                <a:sym typeface="+mn-lt"/>
              </a:rPr>
              <a:t>（四）纳税环节</a:t>
            </a:r>
            <a:endParaRPr lang="zh-CN" altLang="en-US" sz="2000" b="1">
              <a:ea typeface="微软雅黑" panose="020b0503020204020204" charset="-122"/>
              <a:cs typeface="+mn-ea"/>
              <a:sym typeface="+mn-lt"/>
            </a:endParaRPr>
          </a:p>
        </p:txBody>
      </p:sp>
      <p:pic>
        <p:nvPicPr>
          <p:cNvPr id="21" name="Picture 2" descr="F:\360云盘\漂亮羽箭.png"/>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tretch>
            <a:fillRect/>
          </a:stretch>
        </p:blipFill>
        <p:spPr bwMode="auto">
          <a:xfrm>
            <a:off x="801507" y="1048965"/>
            <a:ext cx="20836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矩形 21"/>
          <p:cNvSpPr/>
          <p:nvPr/>
        </p:nvSpPr>
        <p:spPr>
          <a:xfrm>
            <a:off x="699825" y="497309"/>
            <a:ext cx="2600710"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一、税法构成要素</a:t>
            </a:r>
            <a:endParaRPr lang="zh-CN" altLang="en-US" sz="2400" b="1">
              <a:ea typeface="微软雅黑" panose="020b0503020204020204" charset="-122"/>
              <a:cs typeface="+mn-ea"/>
              <a:sym typeface="+mn-lt"/>
            </a:endParaRPr>
          </a:p>
        </p:txBody>
      </p:sp>
      <p:grpSp>
        <p:nvGrpSpPr>
          <p:cNvPr id="23" name="组合 14"/>
          <p:cNvGrpSpPr/>
          <p:nvPr/>
        </p:nvGrpSpPr>
        <p:grpSpPr>
          <a:xfrm>
            <a:off x="7365761" y="-20242"/>
            <a:ext cx="1382330" cy="1225360"/>
            <a:chOff x="7824144" y="133503"/>
            <a:chExt cx="2160180" cy="2378039"/>
          </a:xfrm>
          <a:solidFill>
            <a:srgbClr val="4F81B8"/>
          </a:solidFill>
        </p:grpSpPr>
        <p:sp>
          <p:nvSpPr>
            <p:cNvPr id="24"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0"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1"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32"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第三节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税法要素</a:t>
            </a:r>
            <a:endParaRPr lang="zh-CN" altLang="en-US" b="1">
              <a:solidFill>
                <a:schemeClr val="bg1"/>
              </a:solidFill>
              <a:latin typeface="微软雅黑" panose="020b0503020204020204" charset="-122"/>
              <a:ea typeface="微软雅黑" panose="020b0503020204020204" charset="-122"/>
              <a:cs typeface="+mn-ea"/>
            </a:endParaRPr>
          </a:p>
        </p:txBody>
      </p:sp>
      <p:grpSp>
        <p:nvGrpSpPr>
          <p:cNvPr id="2" name="组合 1"/>
          <p:cNvGrpSpPr/>
          <p:nvPr/>
        </p:nvGrpSpPr>
        <p:grpSpPr>
          <a:xfrm>
            <a:off x="3635896" y="1373322"/>
            <a:ext cx="1944000" cy="432505"/>
            <a:chOff x="3635896" y="1346822"/>
            <a:chExt cx="1944000" cy="432505"/>
          </a:xfrm>
        </p:grpSpPr>
        <p:sp>
          <p:nvSpPr>
            <p:cNvPr id="26" name="圆角矩形 7"/>
            <p:cNvSpPr/>
            <p:nvPr/>
          </p:nvSpPr>
          <p:spPr bwMode="auto">
            <a:xfrm>
              <a:off x="3635896" y="1368390"/>
              <a:ext cx="1944000" cy="410937"/>
            </a:xfrm>
            <a:prstGeom prst="roundRect">
              <a:avLst/>
            </a:prstGeom>
            <a:solidFill>
              <a:srgbClr val="4F81B8"/>
            </a:solidFill>
            <a:ln>
              <a:no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 name="AutoShape 3"/>
            <p:cNvSpPr>
              <a:spLocks noChangeArrowheads="1"/>
            </p:cNvSpPr>
            <p:nvPr/>
          </p:nvSpPr>
          <p:spPr bwMode="auto">
            <a:xfrm>
              <a:off x="3643658" y="1346822"/>
              <a:ext cx="1792438" cy="398614"/>
            </a:xfrm>
            <a:prstGeom prst="rect">
              <a:avLst/>
            </a:prstGeom>
            <a:noFill/>
            <a:ln w="9525">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kumimoji="0" lang="en-US" altLang="zh-CN" b="1">
                  <a:solidFill>
                    <a:schemeClr val="bg1">
                      <a:lumMod val="95000"/>
                    </a:schemeClr>
                  </a:solidFill>
                  <a:latin typeface="微软雅黑" panose="020b0503020204020204" charset="-122"/>
                  <a:ea typeface="微软雅黑" panose="020b0503020204020204" charset="-122"/>
                  <a:cs typeface="+mn-ea"/>
                  <a:sym typeface="+mn-lt"/>
                </a:rPr>
                <a:t>“</a:t>
              </a:r>
              <a:r>
                <a:rPr kumimoji="0" lang="zh-CN" altLang="en-US" b="1">
                  <a:solidFill>
                    <a:schemeClr val="bg1">
                      <a:lumMod val="95000"/>
                    </a:schemeClr>
                  </a:solidFill>
                  <a:latin typeface="微软雅黑" panose="020b0503020204020204" charset="-122"/>
                  <a:ea typeface="微软雅黑" panose="020b0503020204020204" charset="-122"/>
                  <a:cs typeface="+mn-ea"/>
                  <a:sym typeface="+mn-lt"/>
                </a:rPr>
                <a:t>什么环节”征税</a:t>
              </a:r>
              <a:endParaRPr kumimoji="0" lang="zh-CN" altLang="en-US" b="1">
                <a:solidFill>
                  <a:schemeClr val="bg1">
                    <a:lumMod val="95000"/>
                  </a:schemeClr>
                </a:solidFill>
                <a:latin typeface="微软雅黑" panose="020b0503020204020204" charset="-122"/>
                <a:ea typeface="微软雅黑" panose="020b0503020204020204" charset="-122"/>
                <a:cs typeface="+mn-ea"/>
                <a:sym typeface="+mn-lt"/>
              </a:endParaRPr>
            </a:p>
          </p:txBody>
        </p:sp>
      </p:grpSp>
      <p:sp>
        <p:nvSpPr>
          <p:cNvPr id="35" name="AutoShape 5"/>
          <p:cNvSpPr>
            <a:spLocks noChangeArrowheads="1"/>
          </p:cNvSpPr>
          <p:nvPr/>
        </p:nvSpPr>
        <p:spPr bwMode="auto">
          <a:xfrm>
            <a:off x="1225935" y="2824138"/>
            <a:ext cx="2196000" cy="396000"/>
          </a:xfrm>
          <a:prstGeom prst="flowChartTerminator">
            <a:avLst/>
          </a:prstGeom>
          <a:solidFill>
            <a:srgbClr val="CDD5E0"/>
          </a:solidFill>
          <a:ln w="9525">
            <a:noFill/>
            <a:miter lim="800000"/>
          </a:ln>
          <a:effectLst/>
        </p:spPr>
        <p:txBody>
          <a:bodyPr wrap="none" anchor="ctr">
            <a:flatTx/>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0" lang="zh-CN" altLang="en-US">
                <a:latin typeface="微软雅黑 Light" panose="020b0502040204020203" pitchFamily="34" charset="-122"/>
                <a:ea typeface="微软雅黑 Light" panose="020b0502040204020203" pitchFamily="34" charset="-122"/>
                <a:cs typeface="+mn-ea"/>
                <a:sym typeface="+mn-lt"/>
              </a:rPr>
              <a:t>只在一个环节征收</a:t>
            </a:r>
            <a:endParaRPr kumimoji="0" lang="zh-CN" altLang="en-US">
              <a:latin typeface="微软雅黑 Light" panose="020b0502040204020203" pitchFamily="34" charset="-122"/>
              <a:ea typeface="微软雅黑 Light" panose="020b0502040204020203" pitchFamily="34" charset="-122"/>
              <a:cs typeface="+mn-ea"/>
              <a:sym typeface="+mn-lt"/>
            </a:endParaRPr>
          </a:p>
        </p:txBody>
      </p:sp>
      <p:sp>
        <p:nvSpPr>
          <p:cNvPr id="36" name="AutoShape 6"/>
          <p:cNvSpPr>
            <a:spLocks noChangeArrowheads="1"/>
          </p:cNvSpPr>
          <p:nvPr/>
        </p:nvSpPr>
        <p:spPr bwMode="auto">
          <a:xfrm>
            <a:off x="5598342" y="2817028"/>
            <a:ext cx="2268000" cy="396000"/>
          </a:xfrm>
          <a:prstGeom prst="flowChartTerminator">
            <a:avLst/>
          </a:prstGeom>
          <a:solidFill>
            <a:srgbClr val="CDD5E0"/>
          </a:solidFill>
          <a:ln w="9525">
            <a:noFill/>
            <a:miter lim="800000"/>
          </a:ln>
          <a:effectLst/>
        </p:spPr>
        <p:txBody>
          <a:bodyPr wrap="none" anchor="ctr">
            <a:flatTx/>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0" lang="zh-CN" altLang="en-US">
                <a:latin typeface="微软雅黑 Light" panose="020b0502040204020203" pitchFamily="34" charset="-122"/>
                <a:ea typeface="微软雅黑 Light" panose="020b0502040204020203" pitchFamily="34" charset="-122"/>
                <a:cs typeface="+mn-ea"/>
                <a:sym typeface="+mn-lt"/>
              </a:rPr>
              <a:t>两个以上环节征收</a:t>
            </a:r>
            <a:endParaRPr kumimoji="0" lang="zh-CN" altLang="en-US">
              <a:latin typeface="微软雅黑 Light" panose="020b0502040204020203" pitchFamily="34" charset="-122"/>
              <a:ea typeface="微软雅黑 Light" panose="020b0502040204020203" pitchFamily="34" charset="-122"/>
              <a:cs typeface="+mn-ea"/>
              <a:sym typeface="+mn-lt"/>
            </a:endParaRPr>
          </a:p>
        </p:txBody>
      </p:sp>
      <p:sp>
        <p:nvSpPr>
          <p:cNvPr id="25" name="矩形 24"/>
          <p:cNvSpPr/>
          <p:nvPr/>
        </p:nvSpPr>
        <p:spPr bwMode="auto">
          <a:xfrm>
            <a:off x="961689" y="2054231"/>
            <a:ext cx="2792777" cy="398614"/>
          </a:xfrm>
          <a:prstGeom prst="rect">
            <a:avLst/>
          </a:prstGeom>
          <a:solidFill>
            <a:srgbClr val="CDD5E0"/>
          </a:solidFill>
          <a:ln>
            <a:no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 name="Text Box 7"/>
          <p:cNvSpPr txBox="1">
            <a:spLocks noChangeArrowheads="1"/>
          </p:cNvSpPr>
          <p:nvPr/>
        </p:nvSpPr>
        <p:spPr bwMode="auto">
          <a:xfrm>
            <a:off x="966623" y="1983342"/>
            <a:ext cx="2782907" cy="460375"/>
          </a:xfrm>
          <a:prstGeom prst="rect">
            <a:avLst/>
          </a:prstGeom>
          <a:noFill/>
          <a:ln w="9525">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flatTx/>
          </a:bodyPr>
          <a:lstStyle>
            <a:defPPr>
              <a:defRPr lang="zh-CN"/>
            </a:defPPr>
            <a:lvl1pPr marL="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9pPr>
          </a:lstStyle>
          <a:p>
            <a:pPr algn="ctr" eaLnBrk="1" hangingPunct="1">
              <a:lnSpc>
                <a:spcPct val="150000"/>
              </a:lnSpc>
            </a:pPr>
            <a:r>
              <a:rPr kumimoji="0" lang="zh-CN" altLang="en-US" sz="1800">
                <a:latin typeface="微软雅黑 Light" panose="020b0502040204020203" pitchFamily="34" charset="-122"/>
                <a:ea typeface="微软雅黑 Light" panose="020b0502040204020203" pitchFamily="34" charset="-122"/>
                <a:cs typeface="+mn-ea"/>
                <a:sym typeface="+mn-lt"/>
              </a:rPr>
              <a:t>资源税只在开采环节征收</a:t>
            </a:r>
            <a:endParaRPr kumimoji="0" lang="zh-CN" altLang="en-US" sz="1800">
              <a:latin typeface="微软雅黑 Light" panose="020b0502040204020203" pitchFamily="34" charset="-122"/>
              <a:ea typeface="微软雅黑 Light" panose="020b0502040204020203" pitchFamily="34" charset="-122"/>
              <a:cs typeface="+mn-ea"/>
              <a:sym typeface="+mn-lt"/>
            </a:endParaRPr>
          </a:p>
        </p:txBody>
      </p:sp>
      <p:sp>
        <p:nvSpPr>
          <p:cNvPr id="38" name="Text Box 8"/>
          <p:cNvSpPr txBox="1">
            <a:spLocks noChangeArrowheads="1"/>
          </p:cNvSpPr>
          <p:nvPr/>
        </p:nvSpPr>
        <p:spPr bwMode="auto">
          <a:xfrm>
            <a:off x="4705038" y="2064663"/>
            <a:ext cx="4087212" cy="369332"/>
          </a:xfrm>
          <a:prstGeom prst="rect">
            <a:avLst/>
          </a:prstGeom>
          <a:solidFill>
            <a:srgbClr val="CDD5E0"/>
          </a:solidFill>
          <a:ln w="9525">
            <a:noFill/>
            <a:miter lim="800000"/>
          </a:ln>
          <a:effectLst/>
        </p:spPr>
        <p:txBody>
          <a:bodyPr wrap="square">
            <a:spAutoFit/>
            <a:flatTx/>
          </a:bodyPr>
          <a:lstStyle>
            <a:defPPr>
              <a:defRPr lang="zh-CN"/>
            </a:defPPr>
            <a:lvl1pPr marL="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9pPr>
          </a:lstStyle>
          <a:p>
            <a:pPr eaLnBrk="1" hangingPunct="1"/>
            <a:r>
              <a:rPr kumimoji="0" lang="zh-CN" altLang="en-US" sz="1800">
                <a:latin typeface="微软雅黑 Light" panose="020b0502040204020203" pitchFamily="34" charset="-122"/>
                <a:ea typeface="微软雅黑 Light" panose="020b0502040204020203" pitchFamily="34" charset="-122"/>
                <a:cs typeface="+mn-ea"/>
                <a:sym typeface="+mn-lt"/>
              </a:rPr>
              <a:t>增值税在生产、批发、零售环节均征收</a:t>
            </a:r>
            <a:endParaRPr kumimoji="0" lang="zh-CN" altLang="en-US" sz="1800">
              <a:latin typeface="微软雅黑 Light" panose="020b0502040204020203" pitchFamily="34" charset="-122"/>
              <a:ea typeface="微软雅黑 Light" panose="020b0502040204020203" pitchFamily="34" charset="-122"/>
              <a:cs typeface="+mn-ea"/>
              <a:sym typeface="+mn-lt"/>
            </a:endParaRPr>
          </a:p>
        </p:txBody>
      </p:sp>
      <p:cxnSp>
        <p:nvCxnSpPr>
          <p:cNvPr id="41" name="AutoShape 11"/>
          <p:cNvCxnSpPr>
            <a:cxnSpLocks noChangeShapeType="1"/>
          </p:cNvCxnSpPr>
          <p:nvPr/>
        </p:nvCxnSpPr>
        <p:spPr bwMode="auto">
          <a:xfrm flipH="1">
            <a:off x="1948459" y="2723291"/>
            <a:ext cx="0" cy="504825"/>
          </a:xfrm>
          <a:prstGeom prst="straightConnector1">
            <a:avLst/>
          </a:prstGeom>
          <a:noFill/>
          <a:ln w="9525" cap="rnd">
            <a:noFill/>
            <a:prstDash val="sysDot"/>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2" name="Line 12"/>
          <p:cNvSpPr>
            <a:spLocks noChangeShapeType="1"/>
          </p:cNvSpPr>
          <p:nvPr/>
        </p:nvSpPr>
        <p:spPr bwMode="auto">
          <a:xfrm>
            <a:off x="7419040" y="2723291"/>
            <a:ext cx="2116" cy="360363"/>
          </a:xfrm>
          <a:prstGeom prst="line">
            <a:avLst/>
          </a:prstGeom>
          <a:noFill/>
          <a:ln w="9525" cap="rnd">
            <a:noFill/>
            <a:prstDash val="sysDot"/>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zh-CN" altLang="en-US">
              <a:latin typeface="+mn-lt"/>
              <a:ea typeface="+mn-ea"/>
              <a:cs typeface="+mn-ea"/>
              <a:sym typeface="+mn-lt"/>
            </a:endParaRPr>
          </a:p>
        </p:txBody>
      </p:sp>
      <p:sp>
        <p:nvSpPr>
          <p:cNvPr id="43" name="Line 13"/>
          <p:cNvSpPr>
            <a:spLocks noChangeShapeType="1"/>
          </p:cNvSpPr>
          <p:nvPr/>
        </p:nvSpPr>
        <p:spPr bwMode="auto">
          <a:xfrm flipH="1">
            <a:off x="1948459" y="4316584"/>
            <a:ext cx="0" cy="360363"/>
          </a:xfrm>
          <a:prstGeom prst="line">
            <a:avLst/>
          </a:prstGeom>
          <a:noFill/>
          <a:ln w="57150" cmpd="thinThick">
            <a:noFill/>
            <a:round/>
            <a:tailEnd type="triangl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zh-CN" altLang="en-US">
              <a:latin typeface="+mn-lt"/>
              <a:ea typeface="+mn-ea"/>
              <a:cs typeface="+mn-ea"/>
              <a:sym typeface="+mn-lt"/>
            </a:endParaRPr>
          </a:p>
        </p:txBody>
      </p:sp>
      <p:sp>
        <p:nvSpPr>
          <p:cNvPr id="44" name="Line 14"/>
          <p:cNvSpPr>
            <a:spLocks noChangeShapeType="1"/>
          </p:cNvSpPr>
          <p:nvPr/>
        </p:nvSpPr>
        <p:spPr bwMode="auto">
          <a:xfrm>
            <a:off x="7419040" y="4243559"/>
            <a:ext cx="2116" cy="360363"/>
          </a:xfrm>
          <a:prstGeom prst="line">
            <a:avLst/>
          </a:prstGeom>
          <a:noFill/>
          <a:ln w="57150" cmpd="thinThick">
            <a:noFill/>
            <a:round/>
            <a:tailEnd type="triangl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zh-CN" altLang="en-US">
              <a:latin typeface="+mn-lt"/>
              <a:ea typeface="+mn-ea"/>
              <a:cs typeface="+mn-ea"/>
              <a:sym typeface="+mn-lt"/>
            </a:endParaRPr>
          </a:p>
        </p:txBody>
      </p:sp>
      <p:sp>
        <p:nvSpPr>
          <p:cNvPr id="45" name="Text Box 15"/>
          <p:cNvSpPr txBox="1">
            <a:spLocks noChangeArrowheads="1"/>
          </p:cNvSpPr>
          <p:nvPr/>
        </p:nvSpPr>
        <p:spPr bwMode="auto">
          <a:xfrm>
            <a:off x="1699223" y="3498562"/>
            <a:ext cx="1332000" cy="369332"/>
          </a:xfrm>
          <a:prstGeom prst="rect">
            <a:avLst/>
          </a:prstGeom>
          <a:solidFill>
            <a:schemeClr val="accent6">
              <a:lumMod val="20000"/>
              <a:lumOff val="80000"/>
            </a:schemeClr>
          </a:solidFill>
          <a:ln w="9525">
            <a:noFill/>
            <a:miter lim="800000"/>
          </a:ln>
          <a:effectLst/>
        </p:spPr>
        <p:txBody>
          <a:bodyPr wrap="square">
            <a:spAutoFit/>
            <a:flatTx/>
          </a:bodyPr>
          <a:lstStyle>
            <a:defPPr>
              <a:defRPr lang="zh-CN"/>
            </a:defPPr>
            <a:lvl1pPr marL="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9pPr>
          </a:lstStyle>
          <a:p>
            <a:pPr algn="ctr" eaLnBrk="1" hangingPunct="1"/>
            <a:r>
              <a:rPr kumimoji="0" lang="zh-CN" altLang="en-US" sz="1800">
                <a:latin typeface="微软雅黑 Light" panose="020b0502040204020203" pitchFamily="34" charset="-122"/>
                <a:ea typeface="微软雅黑 Light" panose="020b0502040204020203" pitchFamily="34" charset="-122"/>
                <a:cs typeface="+mn-ea"/>
                <a:sym typeface="+mn-lt"/>
              </a:rPr>
              <a:t>一次课征制</a:t>
            </a:r>
            <a:endParaRPr kumimoji="0" lang="zh-CN" altLang="en-US" sz="1800">
              <a:latin typeface="微软雅黑 Light" panose="020b0502040204020203" pitchFamily="34" charset="-122"/>
              <a:ea typeface="微软雅黑 Light" panose="020b0502040204020203" pitchFamily="34" charset="-122"/>
              <a:cs typeface="+mn-ea"/>
              <a:sym typeface="+mn-lt"/>
            </a:endParaRPr>
          </a:p>
        </p:txBody>
      </p:sp>
      <p:sp>
        <p:nvSpPr>
          <p:cNvPr id="46" name="Text Box 16"/>
          <p:cNvSpPr txBox="1">
            <a:spLocks noChangeArrowheads="1"/>
          </p:cNvSpPr>
          <p:nvPr/>
        </p:nvSpPr>
        <p:spPr bwMode="auto">
          <a:xfrm>
            <a:off x="6102380" y="3498350"/>
            <a:ext cx="1368000" cy="369332"/>
          </a:xfrm>
          <a:prstGeom prst="rect">
            <a:avLst/>
          </a:prstGeom>
          <a:solidFill>
            <a:schemeClr val="accent6">
              <a:lumMod val="20000"/>
              <a:lumOff val="80000"/>
            </a:schemeClr>
          </a:solidFill>
          <a:ln w="9525">
            <a:noFill/>
            <a:miter lim="800000"/>
          </a:ln>
          <a:effectLst/>
        </p:spPr>
        <p:txBody>
          <a:bodyPr wrap="square">
            <a:spAutoFit/>
            <a:flatTx/>
          </a:bodyPr>
          <a:lstStyle>
            <a:defPPr>
              <a:defRPr lang="zh-CN"/>
            </a:defPPr>
            <a:lvl1pPr marL="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9pPr>
          </a:lstStyle>
          <a:p>
            <a:pPr algn="ctr" eaLnBrk="1" hangingPunct="1"/>
            <a:r>
              <a:rPr kumimoji="0" lang="zh-CN" altLang="en-US" sz="1800">
                <a:latin typeface="微软雅黑 Light" panose="020b0502040204020203" pitchFamily="34" charset="-122"/>
                <a:ea typeface="微软雅黑 Light" panose="020b0502040204020203" pitchFamily="34" charset="-122"/>
                <a:cs typeface="+mn-ea"/>
                <a:sym typeface="+mn-lt"/>
              </a:rPr>
              <a:t>多次课征制</a:t>
            </a:r>
            <a:endParaRPr kumimoji="0" lang="zh-CN" altLang="en-US" sz="1800">
              <a:latin typeface="微软雅黑 Light" panose="020b0502040204020203" pitchFamily="34" charset="-122"/>
              <a:ea typeface="微软雅黑 Light" panose="020b0502040204020203" pitchFamily="34" charset="-122"/>
              <a:cs typeface="+mn-ea"/>
              <a:sym typeface="+mn-lt"/>
            </a:endParaRPr>
          </a:p>
        </p:txBody>
      </p:sp>
      <p:cxnSp>
        <p:nvCxnSpPr>
          <p:cNvPr id="49" name="直接箭头连接符 48"/>
          <p:cNvCxnSpPr>
            <a:stCxn id="37" idx="2"/>
          </p:cNvCxnSpPr>
          <p:nvPr/>
        </p:nvCxnSpPr>
        <p:spPr>
          <a:xfrm>
            <a:off x="2358077" y="2443717"/>
            <a:ext cx="7146" cy="391514"/>
          </a:xfrm>
          <a:prstGeom prst="straightConnector1">
            <a:avLst/>
          </a:prstGeom>
          <a:ln w="28575">
            <a:solidFill>
              <a:schemeClr val="accent1"/>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53" name="直接箭头连接符 52"/>
          <p:cNvCxnSpPr/>
          <p:nvPr/>
        </p:nvCxnSpPr>
        <p:spPr>
          <a:xfrm>
            <a:off x="6725196" y="2441614"/>
            <a:ext cx="7146" cy="391514"/>
          </a:xfrm>
          <a:prstGeom prst="straightConnector1">
            <a:avLst/>
          </a:prstGeom>
          <a:ln w="28575">
            <a:solidFill>
              <a:schemeClr val="accent1"/>
            </a:solidFill>
            <a:prstDash val="sysDot"/>
            <a:tailEnd type="arrow"/>
          </a:ln>
        </p:spPr>
        <p:style>
          <a:lnRef idx="1">
            <a:schemeClr val="accent1"/>
          </a:lnRef>
          <a:fillRef idx="0">
            <a:schemeClr val="accent1"/>
          </a:fillRef>
          <a:effectRef idx="0">
            <a:schemeClr val="accent1"/>
          </a:effectRef>
          <a:fontRef idx="minor">
            <a:schemeClr val="tx1"/>
          </a:fontRef>
        </p:style>
      </p:cxnSp>
      <p:sp>
        <p:nvSpPr>
          <p:cNvPr id="56" name="文本框 55"/>
          <p:cNvSpPr txBox="1"/>
          <p:nvPr/>
        </p:nvSpPr>
        <p:spPr>
          <a:xfrm>
            <a:off x="1476375" y="4086232"/>
            <a:ext cx="6192688" cy="46070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rgbClr val="D96709"/>
                </a:solidFill>
                <a:latin typeface="微软雅黑 Light" panose="020b0502040204020203" pitchFamily="34" charset="-122"/>
                <a:ea typeface="微软雅黑 Light" panose="020b0502040204020203" pitchFamily="34" charset="-122"/>
              </a:rPr>
              <a:t>两次课征制</a:t>
            </a:r>
            <a:r>
              <a:rPr lang="zh-CN" altLang="en-US">
                <a:latin typeface="微软雅黑 Light" panose="020b0502040204020203" pitchFamily="34" charset="-122"/>
                <a:ea typeface="微软雅黑 Light" panose="020b0502040204020203" pitchFamily="34" charset="-122"/>
              </a:rPr>
              <a:t>：选择两个环节征收，如我国</a:t>
            </a:r>
            <a:r>
              <a:rPr lang="en-US" altLang="zh-CN">
                <a:latin typeface="微软雅黑 Light" panose="020b0502040204020203" pitchFamily="34" charset="-122"/>
                <a:ea typeface="微软雅黑 Light" panose="020b0502040204020203" pitchFamily="34" charset="-122"/>
              </a:rPr>
              <a:t>1973</a:t>
            </a:r>
            <a:r>
              <a:rPr lang="zh-CN" altLang="en-US">
                <a:latin typeface="微软雅黑 Light" panose="020b0502040204020203" pitchFamily="34" charset="-122"/>
                <a:ea typeface="微软雅黑 Light" panose="020b0502040204020203" pitchFamily="34" charset="-122"/>
              </a:rPr>
              <a:t>年实行工商税</a:t>
            </a:r>
            <a:endParaRPr lang="zh-CN" altLang="en-US">
              <a:latin typeface="微软雅黑 Light" panose="020b0502040204020203" pitchFamily="34" charset="-122"/>
              <a:ea typeface="微软雅黑 Light" panose="020b0502040204020203" pitchFamily="34" charset="-122"/>
            </a:endParaRPr>
          </a:p>
        </p:txBody>
      </p:sp>
      <p:sp>
        <p:nvSpPr>
          <p:cNvPr id="57" name="矩形: 圆角 56"/>
          <p:cNvSpPr/>
          <p:nvPr/>
        </p:nvSpPr>
        <p:spPr>
          <a:xfrm>
            <a:off x="1475656" y="4129907"/>
            <a:ext cx="6192688" cy="460704"/>
          </a:xfrm>
          <a:prstGeom prst="roundRect">
            <a:avLst/>
          </a:prstGeom>
          <a:noFill/>
          <a:ln>
            <a:solidFill>
              <a:srgbClr val="4F81B8"/>
            </a:solidFill>
            <a:prstDash val="lgDashDot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sp>
        <p:nvSpPr>
          <p:cNvPr id="20" name="矩形 19"/>
          <p:cNvSpPr/>
          <p:nvPr/>
        </p:nvSpPr>
        <p:spPr>
          <a:xfrm>
            <a:off x="968896" y="944748"/>
            <a:ext cx="1933861" cy="377024"/>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a typeface="微软雅黑" panose="020b0503020204020204" charset="-122"/>
                <a:cs typeface="+mn-ea"/>
                <a:sym typeface="+mn-lt"/>
              </a:rPr>
              <a:t>（五）纳税期限</a:t>
            </a:r>
            <a:endParaRPr lang="zh-CN" altLang="en-US" sz="2000" b="1">
              <a:ea typeface="微软雅黑" panose="020b0503020204020204" charset="-122"/>
              <a:cs typeface="+mn-ea"/>
              <a:sym typeface="+mn-lt"/>
            </a:endParaRPr>
          </a:p>
        </p:txBody>
      </p:sp>
      <p:pic>
        <p:nvPicPr>
          <p:cNvPr id="21" name="Picture 2" descr="F:\360云盘\漂亮羽箭.png"/>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tretch>
            <a:fillRect/>
          </a:stretch>
        </p:blipFill>
        <p:spPr bwMode="auto">
          <a:xfrm>
            <a:off x="801507" y="1048965"/>
            <a:ext cx="20836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矩形 21"/>
          <p:cNvSpPr/>
          <p:nvPr/>
        </p:nvSpPr>
        <p:spPr>
          <a:xfrm>
            <a:off x="699825" y="497309"/>
            <a:ext cx="2600710"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一、税法构成要素</a:t>
            </a:r>
            <a:endParaRPr lang="zh-CN" altLang="en-US" sz="2400" b="1">
              <a:ea typeface="微软雅黑" panose="020b0503020204020204" charset="-122"/>
              <a:cs typeface="+mn-ea"/>
              <a:sym typeface="+mn-lt"/>
            </a:endParaRPr>
          </a:p>
        </p:txBody>
      </p:sp>
      <p:grpSp>
        <p:nvGrpSpPr>
          <p:cNvPr id="23" name="组合 14"/>
          <p:cNvGrpSpPr/>
          <p:nvPr/>
        </p:nvGrpSpPr>
        <p:grpSpPr>
          <a:xfrm>
            <a:off x="7365761" y="-20242"/>
            <a:ext cx="1382330" cy="1225360"/>
            <a:chOff x="7824144" y="133503"/>
            <a:chExt cx="2160180" cy="2378039"/>
          </a:xfrm>
          <a:solidFill>
            <a:srgbClr val="4F81B8"/>
          </a:solidFill>
        </p:grpSpPr>
        <p:sp>
          <p:nvSpPr>
            <p:cNvPr id="24"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0"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1"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32"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第三节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税法要素</a:t>
            </a:r>
            <a:endParaRPr lang="zh-CN" altLang="en-US" b="1">
              <a:solidFill>
                <a:schemeClr val="bg1"/>
              </a:solidFill>
              <a:latin typeface="微软雅黑" panose="020b0503020204020204" charset="-122"/>
              <a:ea typeface="微软雅黑" panose="020b0503020204020204" charset="-122"/>
              <a:cs typeface="+mn-ea"/>
            </a:endParaRPr>
          </a:p>
        </p:txBody>
      </p:sp>
      <p:grpSp>
        <p:nvGrpSpPr>
          <p:cNvPr id="2" name="组合 1"/>
          <p:cNvGrpSpPr/>
          <p:nvPr/>
        </p:nvGrpSpPr>
        <p:grpSpPr>
          <a:xfrm>
            <a:off x="3635896" y="1491630"/>
            <a:ext cx="2088000" cy="441716"/>
            <a:chOff x="3635896" y="1337611"/>
            <a:chExt cx="2088000" cy="441716"/>
          </a:xfrm>
        </p:grpSpPr>
        <p:sp>
          <p:nvSpPr>
            <p:cNvPr id="26" name="圆角矩形 7"/>
            <p:cNvSpPr/>
            <p:nvPr/>
          </p:nvSpPr>
          <p:spPr bwMode="auto">
            <a:xfrm>
              <a:off x="3635896" y="1368390"/>
              <a:ext cx="2088000" cy="410937"/>
            </a:xfrm>
            <a:prstGeom prst="roundRect">
              <a:avLst/>
            </a:prstGeom>
            <a:solidFill>
              <a:srgbClr val="4F81B8"/>
            </a:solidFill>
            <a:ln>
              <a:noFill/>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 name="AutoShape 3"/>
            <p:cNvSpPr>
              <a:spLocks noChangeArrowheads="1"/>
            </p:cNvSpPr>
            <p:nvPr/>
          </p:nvSpPr>
          <p:spPr bwMode="auto">
            <a:xfrm>
              <a:off x="3707904" y="1337611"/>
              <a:ext cx="1792438" cy="398614"/>
            </a:xfrm>
            <a:prstGeom prst="rect">
              <a:avLst/>
            </a:prstGeom>
            <a:noFill/>
            <a:ln w="9525">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kumimoji="0" lang="en-US" altLang="zh-CN" b="1">
                  <a:solidFill>
                    <a:schemeClr val="bg1">
                      <a:lumMod val="95000"/>
                    </a:schemeClr>
                  </a:solidFill>
                  <a:latin typeface="微软雅黑" panose="020b0503020204020204" charset="-122"/>
                  <a:ea typeface="微软雅黑" panose="020b0503020204020204" charset="-122"/>
                  <a:cs typeface="+mn-ea"/>
                  <a:sym typeface="+mn-lt"/>
                </a:rPr>
                <a:t>“</a:t>
              </a:r>
              <a:r>
                <a:rPr kumimoji="0" lang="zh-CN" altLang="en-US" b="1">
                  <a:solidFill>
                    <a:schemeClr val="bg1">
                      <a:lumMod val="95000"/>
                    </a:schemeClr>
                  </a:solidFill>
                  <a:latin typeface="微软雅黑" panose="020b0503020204020204" charset="-122"/>
                  <a:ea typeface="微软雅黑" panose="020b0503020204020204" charset="-122"/>
                  <a:cs typeface="+mn-ea"/>
                  <a:sym typeface="+mn-lt"/>
                </a:rPr>
                <a:t>什么时间”申报税</a:t>
              </a:r>
              <a:endParaRPr kumimoji="0" lang="zh-CN" altLang="en-US" b="1">
                <a:solidFill>
                  <a:schemeClr val="bg1">
                    <a:lumMod val="95000"/>
                  </a:schemeClr>
                </a:solidFill>
                <a:latin typeface="微软雅黑" panose="020b0503020204020204" charset="-122"/>
                <a:ea typeface="微软雅黑" panose="020b0503020204020204" charset="-122"/>
                <a:cs typeface="+mn-ea"/>
                <a:sym typeface="+mn-lt"/>
              </a:endParaRPr>
            </a:p>
          </p:txBody>
        </p:sp>
      </p:grpSp>
      <p:sp>
        <p:nvSpPr>
          <p:cNvPr id="39" name="AutoShape 4"/>
          <p:cNvSpPr>
            <a:spLocks noChangeArrowheads="1"/>
          </p:cNvSpPr>
          <p:nvPr/>
        </p:nvSpPr>
        <p:spPr bwMode="auto">
          <a:xfrm>
            <a:off x="1727760" y="2053263"/>
            <a:ext cx="1368000" cy="396000"/>
          </a:xfrm>
          <a:prstGeom prst="flowChartTerminator">
            <a:avLst/>
          </a:prstGeom>
          <a:noFill/>
          <a:ln w="19050">
            <a:solidFill>
              <a:schemeClr val="accent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0" lang="zh-CN" altLang="en-US" b="1">
                <a:latin typeface="微软雅黑" panose="020b0503020204020204" charset="-122"/>
                <a:ea typeface="微软雅黑" panose="020b0503020204020204" charset="-122"/>
                <a:cs typeface="+mn-ea"/>
                <a:sym typeface="+mn-lt"/>
              </a:rPr>
              <a:t>按期纳税</a:t>
            </a:r>
            <a:endParaRPr kumimoji="0" lang="zh-CN" altLang="en-US" sz="1600">
              <a:latin typeface="微软雅黑" panose="020b0503020204020204" charset="-122"/>
              <a:ea typeface="微软雅黑" panose="020b0503020204020204" charset="-122"/>
              <a:cs typeface="+mn-ea"/>
              <a:sym typeface="+mn-lt"/>
            </a:endParaRPr>
          </a:p>
        </p:txBody>
      </p:sp>
      <p:sp>
        <p:nvSpPr>
          <p:cNvPr id="40" name="AutoShape 5"/>
          <p:cNvSpPr>
            <a:spLocks noChangeArrowheads="1"/>
          </p:cNvSpPr>
          <p:nvPr/>
        </p:nvSpPr>
        <p:spPr bwMode="auto">
          <a:xfrm>
            <a:off x="6056681" y="2053263"/>
            <a:ext cx="1368000" cy="396000"/>
          </a:xfrm>
          <a:prstGeom prst="flowChartTerminator">
            <a:avLst/>
          </a:prstGeom>
          <a:noFill/>
          <a:ln w="19050">
            <a:solidFill>
              <a:schemeClr val="accent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0" lang="zh-CN" altLang="en-US" b="1">
                <a:latin typeface="微软雅黑" panose="020b0503020204020204" charset="-122"/>
                <a:ea typeface="微软雅黑" panose="020b0503020204020204" charset="-122"/>
                <a:cs typeface="+mn-ea"/>
                <a:sym typeface="+mn-lt"/>
              </a:rPr>
              <a:t>按次纳税</a:t>
            </a:r>
            <a:endParaRPr kumimoji="0" lang="zh-CN" altLang="en-US" b="1">
              <a:latin typeface="微软雅黑" panose="020b0503020204020204" charset="-122"/>
              <a:ea typeface="微软雅黑" panose="020b0503020204020204" charset="-122"/>
              <a:cs typeface="+mn-ea"/>
              <a:sym typeface="+mn-lt"/>
            </a:endParaRPr>
          </a:p>
        </p:txBody>
      </p:sp>
      <p:cxnSp>
        <p:nvCxnSpPr>
          <p:cNvPr id="50" name="AutoShape 6"/>
          <p:cNvCxnSpPr>
            <a:cxnSpLocks noChangeShapeType="1"/>
          </p:cNvCxnSpPr>
          <p:nvPr/>
        </p:nvCxnSpPr>
        <p:spPr bwMode="auto">
          <a:xfrm>
            <a:off x="5723896" y="1728569"/>
            <a:ext cx="1016785" cy="324694"/>
          </a:xfrm>
          <a:prstGeom prst="bentConnector3">
            <a:avLst>
              <a:gd name="adj1" fmla="val 99649"/>
            </a:avLst>
          </a:prstGeom>
          <a:noFill/>
          <a:ln w="28575" cap="rnd">
            <a:solidFill>
              <a:schemeClr val="accent1"/>
            </a:solidFill>
            <a:prstDash val="sysDot"/>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1" name="AutoShape 7"/>
          <p:cNvCxnSpPr>
            <a:cxnSpLocks noChangeShapeType="1"/>
            <a:endCxn id="39" idx="0"/>
          </p:cNvCxnSpPr>
          <p:nvPr/>
        </p:nvCxnSpPr>
        <p:spPr bwMode="auto">
          <a:xfrm rot="10800000" flipV="1">
            <a:off x="2411761" y="1763381"/>
            <a:ext cx="1197189" cy="289882"/>
          </a:xfrm>
          <a:prstGeom prst="bentConnector2">
            <a:avLst/>
          </a:prstGeom>
          <a:noFill/>
          <a:ln w="28575" cap="rnd">
            <a:solidFill>
              <a:schemeClr val="accent1"/>
            </a:solidFill>
            <a:prstDash val="sysDot"/>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2" name="Line 8"/>
          <p:cNvSpPr>
            <a:spLocks noChangeShapeType="1"/>
          </p:cNvSpPr>
          <p:nvPr/>
        </p:nvSpPr>
        <p:spPr bwMode="auto">
          <a:xfrm flipH="1">
            <a:off x="2411760" y="2459847"/>
            <a:ext cx="0" cy="311962"/>
          </a:xfrm>
          <a:prstGeom prst="line">
            <a:avLst/>
          </a:prstGeom>
          <a:noFill/>
          <a:ln w="57150" cmpd="thinThick">
            <a:solidFill>
              <a:schemeClr val="accent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lt"/>
              <a:ea typeface="+mn-ea"/>
              <a:cs typeface="+mn-ea"/>
              <a:sym typeface="+mn-lt"/>
            </a:endParaRPr>
          </a:p>
        </p:txBody>
      </p:sp>
      <p:sp>
        <p:nvSpPr>
          <p:cNvPr id="58" name="Text Box 9"/>
          <p:cNvSpPr txBox="1">
            <a:spLocks noChangeArrowheads="1"/>
          </p:cNvSpPr>
          <p:nvPr/>
        </p:nvSpPr>
        <p:spPr bwMode="auto">
          <a:xfrm>
            <a:off x="4896030" y="2768250"/>
            <a:ext cx="3672408" cy="1707199"/>
          </a:xfrm>
          <a:prstGeom prst="rect">
            <a:avLst/>
          </a:prstGeom>
          <a:noFill/>
          <a:ln w="19050">
            <a:solidFill>
              <a:srgbClr val="F5B17B"/>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flatTx/>
          </a:bodyPr>
          <a:lstStyle>
            <a:defPPr>
              <a:defRPr lang="zh-CN"/>
            </a:defPPr>
            <a:lvl1pPr marL="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9pPr>
          </a:lstStyle>
          <a:p>
            <a:pPr eaLnBrk="1" hangingPunct="1">
              <a:lnSpc>
                <a:spcPct val="150000"/>
              </a:lnSpc>
            </a:pPr>
            <a:r>
              <a:rPr kumimoji="0" lang="zh-CN" altLang="en-US" sz="1800" b="1">
                <a:solidFill>
                  <a:srgbClr val="4F81B8"/>
                </a:solidFill>
                <a:latin typeface="微软雅黑 Light" panose="020b0502040204020203" pitchFamily="34" charset="-122"/>
                <a:ea typeface="微软雅黑 Light" panose="020b0502040204020203" pitchFamily="34" charset="-122"/>
                <a:cs typeface="+mn-ea"/>
                <a:sym typeface="+mn-lt"/>
              </a:rPr>
              <a:t>关税、契税：</a:t>
            </a:r>
            <a:r>
              <a:rPr kumimoji="0" lang="zh-CN" altLang="en-US" sz="1800">
                <a:latin typeface="微软雅黑 Light" panose="020b0502040204020203" pitchFamily="34" charset="-122"/>
                <a:ea typeface="微软雅黑 Light" panose="020b0502040204020203" pitchFamily="34" charset="-122"/>
                <a:cs typeface="+mn-ea"/>
                <a:sym typeface="+mn-lt"/>
              </a:rPr>
              <a:t>以从事生产经营活动或取得收入的次数为纳税期限；不能按固定期限缴纳</a:t>
            </a:r>
            <a:r>
              <a:rPr kumimoji="0" lang="zh-CN" altLang="en-US" sz="1800" b="1">
                <a:solidFill>
                  <a:srgbClr val="4F81B8"/>
                </a:solidFill>
                <a:latin typeface="微软雅黑 Light" panose="020b0502040204020203" pitchFamily="34" charset="-122"/>
                <a:ea typeface="微软雅黑 Light" panose="020b0502040204020203" pitchFamily="34" charset="-122"/>
                <a:cs typeface="+mn-ea"/>
                <a:sym typeface="+mn-lt"/>
              </a:rPr>
              <a:t>增值税</a:t>
            </a:r>
            <a:r>
              <a:rPr kumimoji="0" lang="zh-CN" altLang="en-US" sz="1800">
                <a:latin typeface="微软雅黑 Light" panose="020b0502040204020203" pitchFamily="34" charset="-122"/>
                <a:ea typeface="微软雅黑 Light" panose="020b0502040204020203" pitchFamily="34" charset="-122"/>
                <a:cs typeface="+mn-ea"/>
                <a:sym typeface="+mn-lt"/>
              </a:rPr>
              <a:t>的，可按次纳税。</a:t>
            </a:r>
            <a:endParaRPr kumimoji="0" lang="zh-CN" altLang="en-US" sz="1800">
              <a:latin typeface="微软雅黑 Light" panose="020b0502040204020203" pitchFamily="34" charset="-122"/>
              <a:ea typeface="微软雅黑 Light" panose="020b0502040204020203" pitchFamily="34" charset="-122"/>
              <a:cs typeface="+mn-ea"/>
              <a:sym typeface="+mn-lt"/>
            </a:endParaRPr>
          </a:p>
        </p:txBody>
      </p:sp>
      <p:sp>
        <p:nvSpPr>
          <p:cNvPr id="59" name="Line 10"/>
          <p:cNvSpPr>
            <a:spLocks noChangeShapeType="1"/>
          </p:cNvSpPr>
          <p:nvPr/>
        </p:nvSpPr>
        <p:spPr bwMode="auto">
          <a:xfrm flipH="1">
            <a:off x="6740681" y="2459847"/>
            <a:ext cx="0" cy="311962"/>
          </a:xfrm>
          <a:prstGeom prst="line">
            <a:avLst/>
          </a:prstGeom>
          <a:noFill/>
          <a:ln w="57150" cmpd="thinThick">
            <a:solidFill>
              <a:schemeClr val="accent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lt"/>
              <a:ea typeface="+mn-ea"/>
              <a:cs typeface="+mn-ea"/>
              <a:sym typeface="+mn-lt"/>
            </a:endParaRPr>
          </a:p>
        </p:txBody>
      </p:sp>
      <p:sp>
        <p:nvSpPr>
          <p:cNvPr id="60" name="Text Box 11"/>
          <p:cNvSpPr txBox="1">
            <a:spLocks noChangeArrowheads="1"/>
          </p:cNvSpPr>
          <p:nvPr/>
        </p:nvSpPr>
        <p:spPr bwMode="auto">
          <a:xfrm>
            <a:off x="575556" y="2782393"/>
            <a:ext cx="3672408" cy="1707199"/>
          </a:xfrm>
          <a:prstGeom prst="rect">
            <a:avLst/>
          </a:prstGeom>
          <a:noFill/>
          <a:ln w="19050">
            <a:solidFill>
              <a:srgbClr val="F5B17B"/>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flatTx/>
          </a:bodyPr>
          <a:lstStyle>
            <a:defPPr>
              <a:defRPr lang="zh-CN"/>
            </a:defPPr>
            <a:lvl1pPr marL="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9pPr>
          </a:lstStyle>
          <a:p>
            <a:pPr algn="just" eaLnBrk="1" hangingPunct="1">
              <a:lnSpc>
                <a:spcPct val="150000"/>
              </a:lnSpc>
            </a:pPr>
            <a:r>
              <a:rPr kumimoji="0" lang="zh-CN" altLang="en-US" sz="1800" b="1">
                <a:solidFill>
                  <a:srgbClr val="4F81B8"/>
                </a:solidFill>
                <a:latin typeface="微软雅黑 Light" panose="020b0502040204020203" pitchFamily="34" charset="-122"/>
                <a:ea typeface="微软雅黑 Light" panose="020b0502040204020203" pitchFamily="34" charset="-122"/>
                <a:cs typeface="+mn-ea"/>
                <a:sym typeface="+mn-lt"/>
              </a:rPr>
              <a:t>增值税</a:t>
            </a:r>
            <a:r>
              <a:rPr kumimoji="0" lang="zh-CN" altLang="en-US" sz="1800">
                <a:latin typeface="微软雅黑 Light" panose="020b0502040204020203" pitchFamily="34" charset="-122"/>
                <a:ea typeface="微软雅黑 Light" panose="020b0502040204020203" pitchFamily="34" charset="-122"/>
                <a:cs typeface="+mn-ea"/>
                <a:sym typeface="+mn-lt"/>
              </a:rPr>
              <a:t>：以</a:t>
            </a:r>
            <a:r>
              <a:rPr kumimoji="0" lang="en-US" altLang="zh-CN" sz="1800">
                <a:latin typeface="微软雅黑 Light" panose="020b0502040204020203" pitchFamily="34" charset="-122"/>
                <a:ea typeface="微软雅黑 Light" panose="020b0502040204020203" pitchFamily="34" charset="-122"/>
                <a:cs typeface="+mn-ea"/>
                <a:sym typeface="+mn-lt"/>
              </a:rPr>
              <a:t>1</a:t>
            </a:r>
            <a:r>
              <a:rPr kumimoji="0" lang="zh-CN" altLang="en-US" sz="1800">
                <a:latin typeface="微软雅黑 Light" panose="020b0502040204020203" pitchFamily="34" charset="-122"/>
                <a:ea typeface="微软雅黑 Light" panose="020b0502040204020203" pitchFamily="34" charset="-122"/>
                <a:cs typeface="+mn-ea"/>
                <a:sym typeface="+mn-lt"/>
              </a:rPr>
              <a:t>日、</a:t>
            </a:r>
            <a:r>
              <a:rPr kumimoji="0" lang="en-US" altLang="zh-CN" sz="1800">
                <a:latin typeface="微软雅黑 Light" panose="020b0502040204020203" pitchFamily="34" charset="-122"/>
                <a:ea typeface="微软雅黑 Light" panose="020b0502040204020203" pitchFamily="34" charset="-122"/>
                <a:cs typeface="+mn-ea"/>
                <a:sym typeface="+mn-lt"/>
              </a:rPr>
              <a:t>3</a:t>
            </a:r>
            <a:r>
              <a:rPr kumimoji="0" lang="zh-CN" altLang="en-US" sz="1800">
                <a:latin typeface="微软雅黑 Light" panose="020b0502040204020203" pitchFamily="34" charset="-122"/>
                <a:ea typeface="微软雅黑 Light" panose="020b0502040204020203" pitchFamily="34" charset="-122"/>
                <a:cs typeface="+mn-ea"/>
                <a:sym typeface="+mn-lt"/>
              </a:rPr>
              <a:t>日、</a:t>
            </a:r>
            <a:r>
              <a:rPr kumimoji="0" lang="en-US" altLang="zh-CN" sz="1800">
                <a:latin typeface="微软雅黑 Light" panose="020b0502040204020203" pitchFamily="34" charset="-122"/>
                <a:ea typeface="微软雅黑 Light" panose="020b0502040204020203" pitchFamily="34" charset="-122"/>
                <a:cs typeface="+mn-ea"/>
                <a:sym typeface="+mn-lt"/>
              </a:rPr>
              <a:t>5</a:t>
            </a:r>
            <a:r>
              <a:rPr kumimoji="0" lang="zh-CN" altLang="en-US" sz="1800">
                <a:latin typeface="微软雅黑 Light" panose="020b0502040204020203" pitchFamily="34" charset="-122"/>
                <a:ea typeface="微软雅黑 Light" panose="020b0502040204020203" pitchFamily="34" charset="-122"/>
                <a:cs typeface="+mn-ea"/>
                <a:sym typeface="+mn-lt"/>
              </a:rPr>
              <a:t>日、</a:t>
            </a:r>
            <a:r>
              <a:rPr kumimoji="0" lang="en-US" altLang="zh-CN" sz="1800">
                <a:latin typeface="微软雅黑 Light" panose="020b0502040204020203" pitchFamily="34" charset="-122"/>
                <a:ea typeface="微软雅黑 Light" panose="020b0502040204020203" pitchFamily="34" charset="-122"/>
                <a:cs typeface="+mn-ea"/>
                <a:sym typeface="+mn-lt"/>
              </a:rPr>
              <a:t>10</a:t>
            </a:r>
            <a:r>
              <a:rPr kumimoji="0" lang="zh-CN" altLang="en-US" sz="1800">
                <a:latin typeface="微软雅黑 Light" panose="020b0502040204020203" pitchFamily="34" charset="-122"/>
                <a:ea typeface="微软雅黑 Light" panose="020b0502040204020203" pitchFamily="34" charset="-122"/>
                <a:cs typeface="+mn-ea"/>
                <a:sym typeface="+mn-lt"/>
              </a:rPr>
              <a:t>日、</a:t>
            </a:r>
            <a:r>
              <a:rPr kumimoji="0" lang="en-US" altLang="zh-CN" sz="1800">
                <a:latin typeface="微软雅黑 Light" panose="020b0502040204020203" pitchFamily="34" charset="-122"/>
                <a:ea typeface="微软雅黑 Light" panose="020b0502040204020203" pitchFamily="34" charset="-122"/>
                <a:cs typeface="+mn-ea"/>
                <a:sym typeface="+mn-lt"/>
              </a:rPr>
              <a:t>15</a:t>
            </a:r>
            <a:r>
              <a:rPr kumimoji="0" lang="zh-CN" altLang="en-US" sz="1800">
                <a:latin typeface="微软雅黑 Light" panose="020b0502040204020203" pitchFamily="34" charset="-122"/>
                <a:ea typeface="微软雅黑 Light" panose="020b0502040204020203" pitchFamily="34" charset="-122"/>
                <a:cs typeface="+mn-ea"/>
                <a:sym typeface="+mn-lt"/>
              </a:rPr>
              <a:t>日、</a:t>
            </a:r>
            <a:r>
              <a:rPr kumimoji="0" lang="en-US" altLang="zh-CN" sz="1800">
                <a:latin typeface="微软雅黑 Light" panose="020b0502040204020203" pitchFamily="34" charset="-122"/>
                <a:ea typeface="微软雅黑 Light" panose="020b0502040204020203" pitchFamily="34" charset="-122"/>
                <a:cs typeface="+mn-ea"/>
                <a:sym typeface="+mn-lt"/>
              </a:rPr>
              <a:t>1</a:t>
            </a:r>
            <a:r>
              <a:rPr kumimoji="0" lang="zh-CN" altLang="en-US" sz="1800">
                <a:latin typeface="微软雅黑 Light" panose="020b0502040204020203" pitchFamily="34" charset="-122"/>
                <a:ea typeface="微软雅黑 Light" panose="020b0502040204020203" pitchFamily="34" charset="-122"/>
                <a:cs typeface="+mn-ea"/>
                <a:sym typeface="+mn-lt"/>
              </a:rPr>
              <a:t>个月或</a:t>
            </a:r>
            <a:r>
              <a:rPr kumimoji="0" lang="en-US" altLang="zh-CN" sz="1800">
                <a:latin typeface="微软雅黑 Light" panose="020b0502040204020203" pitchFamily="34" charset="-122"/>
                <a:ea typeface="微软雅黑 Light" panose="020b0502040204020203" pitchFamily="34" charset="-122"/>
                <a:cs typeface="+mn-ea"/>
                <a:sym typeface="+mn-lt"/>
              </a:rPr>
              <a:t>1</a:t>
            </a:r>
            <a:r>
              <a:rPr kumimoji="0" lang="zh-CN" altLang="en-US" sz="1800">
                <a:latin typeface="微软雅黑 Light" panose="020b0502040204020203" pitchFamily="34" charset="-122"/>
                <a:ea typeface="微软雅黑 Light" panose="020b0502040204020203" pitchFamily="34" charset="-122"/>
                <a:cs typeface="+mn-ea"/>
                <a:sym typeface="+mn-lt"/>
              </a:rPr>
              <a:t>个季度为一个纳税期限的，如以</a:t>
            </a:r>
            <a:r>
              <a:rPr kumimoji="0" lang="en-US" altLang="zh-CN" sz="1800">
                <a:latin typeface="微软雅黑 Light" panose="020b0502040204020203" pitchFamily="34" charset="-122"/>
                <a:ea typeface="微软雅黑 Light" panose="020b0502040204020203" pitchFamily="34" charset="-122"/>
                <a:cs typeface="+mn-ea"/>
                <a:sym typeface="+mn-lt"/>
              </a:rPr>
              <a:t>1</a:t>
            </a:r>
            <a:r>
              <a:rPr kumimoji="0" lang="zh-CN" altLang="en-US" sz="1800">
                <a:latin typeface="微软雅黑 Light" panose="020b0502040204020203" pitchFamily="34" charset="-122"/>
                <a:ea typeface="微软雅黑 Light" panose="020b0502040204020203" pitchFamily="34" charset="-122"/>
                <a:cs typeface="+mn-ea"/>
                <a:sym typeface="+mn-lt"/>
              </a:rPr>
              <a:t>个月为一个纳税期，应自期满之日起</a:t>
            </a:r>
            <a:r>
              <a:rPr kumimoji="0" lang="en-US" altLang="zh-CN" sz="1800" b="1">
                <a:solidFill>
                  <a:srgbClr val="4F81B8"/>
                </a:solidFill>
                <a:latin typeface="微软雅黑 Light" panose="020b0502040204020203" pitchFamily="34" charset="-122"/>
                <a:ea typeface="微软雅黑 Light" panose="020b0502040204020203" pitchFamily="34" charset="-122"/>
                <a:cs typeface="+mn-ea"/>
                <a:sym typeface="+mn-lt"/>
              </a:rPr>
              <a:t>15</a:t>
            </a:r>
            <a:r>
              <a:rPr kumimoji="0" lang="zh-CN" altLang="en-US" sz="1800" b="1">
                <a:solidFill>
                  <a:srgbClr val="4F81B8"/>
                </a:solidFill>
                <a:latin typeface="微软雅黑 Light" panose="020b0502040204020203" pitchFamily="34" charset="-122"/>
                <a:ea typeface="微软雅黑 Light" panose="020b0502040204020203" pitchFamily="34" charset="-122"/>
                <a:cs typeface="+mn-ea"/>
                <a:sym typeface="+mn-lt"/>
              </a:rPr>
              <a:t>日内</a:t>
            </a:r>
            <a:r>
              <a:rPr kumimoji="0" lang="zh-CN" altLang="en-US" sz="1800">
                <a:latin typeface="微软雅黑 Light" panose="020b0502040204020203" pitchFamily="34" charset="-122"/>
                <a:ea typeface="微软雅黑 Light" panose="020b0502040204020203" pitchFamily="34" charset="-122"/>
                <a:cs typeface="+mn-ea"/>
                <a:sym typeface="+mn-lt"/>
              </a:rPr>
              <a:t>缴纳税款。</a:t>
            </a:r>
            <a:endParaRPr kumimoji="0" lang="zh-CN" altLang="en-US" sz="1800">
              <a:latin typeface="微软雅黑 Light" panose="020b0502040204020203" pitchFamily="34" charset="-122"/>
              <a:ea typeface="微软雅黑 Light" panose="020b0502040204020203" pitchFamily="34" charset="-122"/>
              <a:cs typeface="+mn-ea"/>
              <a:sym typeface="+mn-lt"/>
            </a:endParaRPr>
          </a:p>
        </p:txBody>
      </p:sp>
      <p:sp>
        <p:nvSpPr>
          <p:cNvPr id="17" name="任意多边形: 形状 16"/>
          <p:cNvSpPr/>
          <p:nvPr/>
        </p:nvSpPr>
        <p:spPr>
          <a:xfrm>
            <a:off x="5652120" y="3973557"/>
            <a:ext cx="2088229" cy="45719"/>
          </a:xfrm>
          <a:custGeom>
            <a:gdLst>
              <a:gd name="connsiteX0" fmla="*/ 0 w 1388533"/>
              <a:gd name="connsiteY0" fmla="*/ 34286 h 88522"/>
              <a:gd name="connsiteX1" fmla="*/ 67733 w 1388533"/>
              <a:gd name="connsiteY1" fmla="*/ 81699 h 88522"/>
              <a:gd name="connsiteX2" fmla="*/ 169333 w 1388533"/>
              <a:gd name="connsiteY2" fmla="*/ 34286 h 88522"/>
              <a:gd name="connsiteX3" fmla="*/ 257386 w 1388533"/>
              <a:gd name="connsiteY3" fmla="*/ 81699 h 88522"/>
              <a:gd name="connsiteX4" fmla="*/ 358986 w 1388533"/>
              <a:gd name="connsiteY4" fmla="*/ 27513 h 88522"/>
              <a:gd name="connsiteX5" fmla="*/ 447040 w 1388533"/>
              <a:gd name="connsiteY5" fmla="*/ 81699 h 88522"/>
              <a:gd name="connsiteX6" fmla="*/ 521546 w 1388533"/>
              <a:gd name="connsiteY6" fmla="*/ 27513 h 88522"/>
              <a:gd name="connsiteX7" fmla="*/ 650240 w 1388533"/>
              <a:gd name="connsiteY7" fmla="*/ 68153 h 88522"/>
              <a:gd name="connsiteX8" fmla="*/ 731520 w 1388533"/>
              <a:gd name="connsiteY8" fmla="*/ 20739 h 88522"/>
              <a:gd name="connsiteX9" fmla="*/ 799253 w 1388533"/>
              <a:gd name="connsiteY9" fmla="*/ 74926 h 88522"/>
              <a:gd name="connsiteX10" fmla="*/ 907626 w 1388533"/>
              <a:gd name="connsiteY10" fmla="*/ 34286 h 88522"/>
              <a:gd name="connsiteX11" fmla="*/ 975360 w 1388533"/>
              <a:gd name="connsiteY11" fmla="*/ 81699 h 88522"/>
              <a:gd name="connsiteX12" fmla="*/ 1097280 w 1388533"/>
              <a:gd name="connsiteY12" fmla="*/ 13966 h 88522"/>
              <a:gd name="connsiteX13" fmla="*/ 1205653 w 1388533"/>
              <a:gd name="connsiteY13" fmla="*/ 88473 h 88522"/>
              <a:gd name="connsiteX14" fmla="*/ 1320800 w 1388533"/>
              <a:gd name="connsiteY14" fmla="*/ 419 h 88522"/>
              <a:gd name="connsiteX15" fmla="*/ 1388533 w 1388533"/>
              <a:gd name="connsiteY15" fmla="*/ 61379 h 885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8533" h="88522">
                <a:moveTo>
                  <a:pt x="0" y="34286"/>
                </a:moveTo>
                <a:cubicBezTo>
                  <a:pt x="19755" y="57992"/>
                  <a:pt x="39511" y="81699"/>
                  <a:pt x="67733" y="81699"/>
                </a:cubicBezTo>
                <a:cubicBezTo>
                  <a:pt x="95955" y="81699"/>
                  <a:pt x="137724" y="34286"/>
                  <a:pt x="169333" y="34286"/>
                </a:cubicBezTo>
                <a:cubicBezTo>
                  <a:pt x="200942" y="34286"/>
                  <a:pt x="225777" y="82828"/>
                  <a:pt x="257386" y="81699"/>
                </a:cubicBezTo>
                <a:cubicBezTo>
                  <a:pt x="288995" y="80570"/>
                  <a:pt x="327377" y="27513"/>
                  <a:pt x="358986" y="27513"/>
                </a:cubicBezTo>
                <a:cubicBezTo>
                  <a:pt x="390595" y="27513"/>
                  <a:pt x="419947" y="81699"/>
                  <a:pt x="447040" y="81699"/>
                </a:cubicBezTo>
                <a:cubicBezTo>
                  <a:pt x="474133" y="81699"/>
                  <a:pt x="487679" y="29771"/>
                  <a:pt x="521546" y="27513"/>
                </a:cubicBezTo>
                <a:cubicBezTo>
                  <a:pt x="555413" y="25255"/>
                  <a:pt x="615244" y="69282"/>
                  <a:pt x="650240" y="68153"/>
                </a:cubicBezTo>
                <a:cubicBezTo>
                  <a:pt x="685236" y="67024"/>
                  <a:pt x="706685" y="19610"/>
                  <a:pt x="731520" y="20739"/>
                </a:cubicBezTo>
                <a:cubicBezTo>
                  <a:pt x="756355" y="21868"/>
                  <a:pt x="769902" y="72668"/>
                  <a:pt x="799253" y="74926"/>
                </a:cubicBezTo>
                <a:cubicBezTo>
                  <a:pt x="828604" y="77184"/>
                  <a:pt x="878275" y="33157"/>
                  <a:pt x="907626" y="34286"/>
                </a:cubicBezTo>
                <a:cubicBezTo>
                  <a:pt x="936977" y="35415"/>
                  <a:pt x="943751" y="85086"/>
                  <a:pt x="975360" y="81699"/>
                </a:cubicBezTo>
                <a:cubicBezTo>
                  <a:pt x="1006969" y="78312"/>
                  <a:pt x="1058898" y="12837"/>
                  <a:pt x="1097280" y="13966"/>
                </a:cubicBezTo>
                <a:cubicBezTo>
                  <a:pt x="1135662" y="15095"/>
                  <a:pt x="1168400" y="90731"/>
                  <a:pt x="1205653" y="88473"/>
                </a:cubicBezTo>
                <a:cubicBezTo>
                  <a:pt x="1242906" y="86215"/>
                  <a:pt x="1290320" y="4935"/>
                  <a:pt x="1320800" y="419"/>
                </a:cubicBezTo>
                <a:cubicBezTo>
                  <a:pt x="1351280" y="-4097"/>
                  <a:pt x="1369906" y="28641"/>
                  <a:pt x="1388533" y="61379"/>
                </a:cubicBezTo>
              </a:path>
            </a:pathLst>
          </a:custGeom>
          <a:noFill/>
          <a:ln>
            <a:solidFill>
              <a:srgbClr val="4F81B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11">
            <a:lum/>
          </a:blip>
          <a:stretch>
            <a:fillRect/>
          </a:stretch>
        </a:blipFill>
        <a:effectLst/>
      </p:bgPr>
    </p:bg>
    <p:spTree>
      <p:nvGrpSpPr>
        <p:cNvPr id="1" name=""/>
        <p:cNvGrpSpPr/>
        <p:nvPr/>
      </p:nvGrpSpPr>
      <p:grpSpPr>
        <a:xfrm>
          <a:off x="0" y="0"/>
          <a:ext cx="0" cy="0"/>
        </a:xfrm>
      </p:grpSpPr>
      <p:sp>
        <p:nvSpPr>
          <p:cNvPr id="11" name="矩形 10"/>
          <p:cNvSpPr/>
          <p:nvPr/>
        </p:nvSpPr>
        <p:spPr>
          <a:xfrm>
            <a:off x="-6293" y="218689"/>
            <a:ext cx="9192816" cy="138500"/>
          </a:xfrm>
          <a:prstGeom prst="rect">
            <a:avLst/>
          </a:pr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lIns="68579" tIns="34289" rIns="68579" bIns="34289"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ea typeface="微软雅黑" panose="020b0503020204020204" charset="-122"/>
              <a:cs typeface="+mn-ea"/>
            </a:endParaRPr>
          </a:p>
        </p:txBody>
      </p:sp>
      <p:sp>
        <p:nvSpPr>
          <p:cNvPr id="20" name="矩形 19"/>
          <p:cNvSpPr/>
          <p:nvPr/>
        </p:nvSpPr>
        <p:spPr>
          <a:xfrm>
            <a:off x="968896" y="944748"/>
            <a:ext cx="1933861" cy="377024"/>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a typeface="微软雅黑" panose="020b0503020204020204" charset="-122"/>
                <a:cs typeface="+mn-ea"/>
                <a:sym typeface="+mn-lt"/>
              </a:rPr>
              <a:t>（六）税收优惠</a:t>
            </a:r>
            <a:endParaRPr lang="zh-CN" altLang="en-US" sz="2000" b="1">
              <a:ea typeface="微软雅黑" panose="020b0503020204020204" charset="-122"/>
              <a:cs typeface="+mn-ea"/>
              <a:sym typeface="+mn-lt"/>
            </a:endParaRPr>
          </a:p>
        </p:txBody>
      </p:sp>
      <p:pic>
        <p:nvPicPr>
          <p:cNvPr id="21" name="Picture 2" descr="F:\360云盘\漂亮羽箭.png"/>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tretch>
            <a:fillRect/>
          </a:stretch>
        </p:blipFill>
        <p:spPr bwMode="auto">
          <a:xfrm>
            <a:off x="801507" y="1048965"/>
            <a:ext cx="20836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矩形 21"/>
          <p:cNvSpPr/>
          <p:nvPr/>
        </p:nvSpPr>
        <p:spPr>
          <a:xfrm>
            <a:off x="699825" y="497309"/>
            <a:ext cx="2600710" cy="438580"/>
          </a:xfrm>
          <a:prstGeom prst="rect">
            <a:avLst/>
          </a:prstGeom>
        </p:spPr>
        <p:txBody>
          <a:bodyPr wrap="none" lIns="68579" tIns="34289" rIns="68579" bIns="34289">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ea typeface="微软雅黑" panose="020b0503020204020204" charset="-122"/>
                <a:cs typeface="+mn-ea"/>
                <a:sym typeface="+mn-lt"/>
              </a:rPr>
              <a:t>一、税法构成要素</a:t>
            </a:r>
            <a:endParaRPr lang="zh-CN" altLang="en-US" sz="2400" b="1">
              <a:ea typeface="微软雅黑" panose="020b0503020204020204" charset="-122"/>
              <a:cs typeface="+mn-ea"/>
              <a:sym typeface="+mn-lt"/>
            </a:endParaRPr>
          </a:p>
        </p:txBody>
      </p:sp>
      <p:grpSp>
        <p:nvGrpSpPr>
          <p:cNvPr id="23" name="组合 14"/>
          <p:cNvGrpSpPr/>
          <p:nvPr/>
        </p:nvGrpSpPr>
        <p:grpSpPr>
          <a:xfrm>
            <a:off x="7365761" y="-20242"/>
            <a:ext cx="1382330" cy="1225360"/>
            <a:chOff x="7824144" y="133503"/>
            <a:chExt cx="2160180" cy="2378039"/>
          </a:xfrm>
          <a:solidFill>
            <a:srgbClr val="4F81B8"/>
          </a:solidFill>
        </p:grpSpPr>
        <p:sp>
          <p:nvSpPr>
            <p:cNvPr id="24" name="矩形 15"/>
            <p:cNvSpPr>
              <a:spLocks noChangeArrowheads="1"/>
            </p:cNvSpPr>
            <p:nvPr/>
          </p:nvSpPr>
          <p:spPr bwMode="auto">
            <a:xfrm>
              <a:off x="7824144" y="133503"/>
              <a:ext cx="2160180" cy="1999389"/>
            </a:xfrm>
            <a:prstGeom prst="rect">
              <a:avLst/>
            </a:prstGeom>
            <a:grp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0" name="直角三角形 16"/>
            <p:cNvSpPr>
              <a:spLocks noChangeArrowheads="1"/>
            </p:cNvSpPr>
            <p:nvPr/>
          </p:nvSpPr>
          <p:spPr bwMode="auto">
            <a:xfrm flipV="1">
              <a:off x="7824144" y="2132890"/>
              <a:ext cx="1080090" cy="378651"/>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sp>
          <p:nvSpPr>
            <p:cNvPr id="31" name="直角三角形 17"/>
            <p:cNvSpPr>
              <a:spLocks noChangeArrowheads="1"/>
            </p:cNvSpPr>
            <p:nvPr/>
          </p:nvSpPr>
          <p:spPr bwMode="auto">
            <a:xfrm flipH="1" flipV="1">
              <a:off x="8688216" y="2060885"/>
              <a:ext cx="1296108" cy="450657"/>
            </a:xfrm>
            <a:prstGeom prst="rtTriangle">
              <a:avLst/>
            </a:prstGeom>
            <a:grp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eaLnBrk="1" hangingPunct="1">
                <a:buFont typeface="Arial" pitchFamily="34" charset="0"/>
                <a:buNone/>
              </a:pPr>
              <a:endParaRPr lang="zh-CN" altLang="en-US">
                <a:ea typeface="微软雅黑" panose="020b0503020204020204" charset="-122"/>
                <a:cs typeface="+mn-ea"/>
              </a:endParaRPr>
            </a:p>
          </p:txBody>
        </p:sp>
      </p:grpSp>
      <p:sp>
        <p:nvSpPr>
          <p:cNvPr id="32" name="TextBox 4"/>
          <p:cNvSpPr>
            <a:spLocks noChangeArrowheads="1"/>
          </p:cNvSpPr>
          <p:nvPr/>
        </p:nvSpPr>
        <p:spPr bwMode="auto">
          <a:xfrm>
            <a:off x="7308677" y="70721"/>
            <a:ext cx="1511795" cy="844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79" tIns="34289" rIns="68579" bIns="34289">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lnSpc>
                <a:spcPct val="120000"/>
              </a:lnSpc>
            </a:pPr>
            <a:r>
              <a:rPr lang="zh-CN" altLang="en-US" sz="2400" b="1">
                <a:solidFill>
                  <a:schemeClr val="bg1"/>
                </a:solidFill>
                <a:latin typeface="微软雅黑" panose="020b0503020204020204" charset="-122"/>
                <a:ea typeface="微软雅黑" panose="020b0503020204020204" charset="-122"/>
                <a:cs typeface="+mn-ea"/>
                <a:sym typeface="+mn-lt"/>
              </a:rPr>
              <a:t>第三节</a:t>
            </a:r>
            <a:endParaRPr lang="en-US" altLang="zh-CN" sz="2400" b="1">
              <a:solidFill>
                <a:schemeClr val="bg1"/>
              </a:solidFill>
              <a:latin typeface="微软雅黑" panose="020b0503020204020204" charset="-122"/>
              <a:ea typeface="微软雅黑" panose="020b0503020204020204" charset="-122"/>
              <a:cs typeface="+mn-ea"/>
              <a:sym typeface="+mn-lt"/>
            </a:endParaRPr>
          </a:p>
          <a:p>
            <a:pPr algn="ctr">
              <a:lnSpc>
                <a:spcPct val="120000"/>
              </a:lnSpc>
            </a:pPr>
            <a:r>
              <a:rPr lang="zh-CN" altLang="en-US" b="1">
                <a:solidFill>
                  <a:schemeClr val="bg1"/>
                </a:solidFill>
                <a:latin typeface="微软雅黑" panose="020b0503020204020204" charset="-122"/>
                <a:ea typeface="微软雅黑" panose="020b0503020204020204" charset="-122"/>
                <a:cs typeface="+mn-ea"/>
              </a:rPr>
              <a:t>税法要素</a:t>
            </a:r>
            <a:endParaRPr lang="zh-CN" altLang="en-US" b="1">
              <a:solidFill>
                <a:schemeClr val="bg1"/>
              </a:solidFill>
              <a:latin typeface="微软雅黑" panose="020b0503020204020204" charset="-122"/>
              <a:ea typeface="微软雅黑" panose="020b0503020204020204" charset="-122"/>
              <a:cs typeface="+mn-ea"/>
            </a:endParaRPr>
          </a:p>
        </p:txBody>
      </p:sp>
      <p:sp>
        <p:nvSpPr>
          <p:cNvPr id="25" name="MH_SubTitle_1"/>
          <p:cNvSpPr/>
          <p:nvPr>
            <p:custDataLst>
              <p:tags r:id="rId5"/>
            </p:custDataLst>
          </p:nvPr>
        </p:nvSpPr>
        <p:spPr>
          <a:xfrm>
            <a:off x="1853430" y="2211710"/>
            <a:ext cx="1082143" cy="844176"/>
          </a:xfrm>
          <a:custGeom>
            <a:gdLst>
              <a:gd name="connsiteX0" fmla="*/ 602421 w 1442857"/>
              <a:gd name="connsiteY0" fmla="*/ 1405 h 1125568"/>
              <a:gd name="connsiteX1" fmla="*/ 987767 w 1442857"/>
              <a:gd name="connsiteY1" fmla="*/ 193856 h 1125568"/>
              <a:gd name="connsiteX2" fmla="*/ 1442857 w 1442857"/>
              <a:gd name="connsiteY2" fmla="*/ 624922 h 1125568"/>
              <a:gd name="connsiteX3" fmla="*/ 931713 w 1442857"/>
              <a:gd name="connsiteY3" fmla="*/ 987765 h 1125568"/>
              <a:gd name="connsiteX4" fmla="*/ 137803 w 1442857"/>
              <a:gd name="connsiteY4" fmla="*/ 931711 h 1125568"/>
              <a:gd name="connsiteX5" fmla="*/ 193858 w 1442857"/>
              <a:gd name="connsiteY5" fmla="*/ 137802 h 1125568"/>
              <a:gd name="connsiteX6" fmla="*/ 602421 w 1442857"/>
              <a:gd name="connsiteY6" fmla="*/ 1405 h 1125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2857" h="1125568">
                <a:moveTo>
                  <a:pt x="602421" y="1405"/>
                </a:moveTo>
                <a:cubicBezTo>
                  <a:pt x="746091" y="11549"/>
                  <a:pt x="885890" y="76501"/>
                  <a:pt x="987767" y="193856"/>
                </a:cubicBezTo>
                <a:cubicBezTo>
                  <a:pt x="1124089" y="350891"/>
                  <a:pt x="1275786" y="494580"/>
                  <a:pt x="1442857" y="624922"/>
                </a:cubicBezTo>
                <a:cubicBezTo>
                  <a:pt x="1259129" y="730495"/>
                  <a:pt x="1088747" y="851443"/>
                  <a:pt x="931713" y="987765"/>
                </a:cubicBezTo>
                <a:cubicBezTo>
                  <a:pt x="697001" y="1191519"/>
                  <a:pt x="341557" y="1166422"/>
                  <a:pt x="137803" y="931711"/>
                </a:cubicBezTo>
                <a:cubicBezTo>
                  <a:pt x="-65950" y="697000"/>
                  <a:pt x="-40854" y="341556"/>
                  <a:pt x="193858" y="137802"/>
                </a:cubicBezTo>
                <a:cubicBezTo>
                  <a:pt x="311213" y="35926"/>
                  <a:pt x="458752" y="-8738"/>
                  <a:pt x="602421" y="140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135000" bIns="0"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a:solidFill>
                  <a:srgbClr val="FFFFFF"/>
                </a:solidFill>
                <a:latin typeface="微软雅黑" panose="020b0503020204020204" charset="-122"/>
                <a:ea typeface="微软雅黑" panose="020b0503020204020204" charset="-122"/>
              </a:rPr>
              <a:t>减免税</a:t>
            </a:r>
            <a:endParaRPr lang="zh-CN" altLang="en-US" b="1">
              <a:solidFill>
                <a:srgbClr val="FFFFFF"/>
              </a:solidFill>
              <a:latin typeface="微软雅黑" panose="020b0503020204020204" charset="-122"/>
              <a:ea typeface="微软雅黑" panose="020b0503020204020204" charset="-122"/>
            </a:endParaRPr>
          </a:p>
        </p:txBody>
      </p:sp>
      <p:sp>
        <p:nvSpPr>
          <p:cNvPr id="27" name="MH_SubTitle_2"/>
          <p:cNvSpPr/>
          <p:nvPr>
            <p:custDataLst>
              <p:tags r:id="rId6"/>
            </p:custDataLst>
          </p:nvPr>
        </p:nvSpPr>
        <p:spPr>
          <a:xfrm>
            <a:off x="4041103" y="2404825"/>
            <a:ext cx="1082143" cy="844176"/>
          </a:xfrm>
          <a:custGeom>
            <a:gdLst>
              <a:gd name="connsiteX0" fmla="*/ 602421 w 1442857"/>
              <a:gd name="connsiteY0" fmla="*/ 1405 h 1125568"/>
              <a:gd name="connsiteX1" fmla="*/ 987767 w 1442857"/>
              <a:gd name="connsiteY1" fmla="*/ 193856 h 1125568"/>
              <a:gd name="connsiteX2" fmla="*/ 1442857 w 1442857"/>
              <a:gd name="connsiteY2" fmla="*/ 624922 h 1125568"/>
              <a:gd name="connsiteX3" fmla="*/ 931713 w 1442857"/>
              <a:gd name="connsiteY3" fmla="*/ 987765 h 1125568"/>
              <a:gd name="connsiteX4" fmla="*/ 137803 w 1442857"/>
              <a:gd name="connsiteY4" fmla="*/ 931711 h 1125568"/>
              <a:gd name="connsiteX5" fmla="*/ 193858 w 1442857"/>
              <a:gd name="connsiteY5" fmla="*/ 137802 h 1125568"/>
              <a:gd name="connsiteX6" fmla="*/ 602421 w 1442857"/>
              <a:gd name="connsiteY6" fmla="*/ 1405 h 1125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2857" h="1125568">
                <a:moveTo>
                  <a:pt x="602421" y="1405"/>
                </a:moveTo>
                <a:cubicBezTo>
                  <a:pt x="746091" y="11549"/>
                  <a:pt x="885890" y="76501"/>
                  <a:pt x="987767" y="193856"/>
                </a:cubicBezTo>
                <a:cubicBezTo>
                  <a:pt x="1124089" y="350891"/>
                  <a:pt x="1275786" y="494580"/>
                  <a:pt x="1442857" y="624922"/>
                </a:cubicBezTo>
                <a:cubicBezTo>
                  <a:pt x="1259129" y="730495"/>
                  <a:pt x="1088747" y="851443"/>
                  <a:pt x="931713" y="987765"/>
                </a:cubicBezTo>
                <a:cubicBezTo>
                  <a:pt x="697001" y="1191519"/>
                  <a:pt x="341557" y="1166422"/>
                  <a:pt x="137803" y="931711"/>
                </a:cubicBezTo>
                <a:cubicBezTo>
                  <a:pt x="-65950" y="697000"/>
                  <a:pt x="-40854" y="341556"/>
                  <a:pt x="193858" y="137802"/>
                </a:cubicBezTo>
                <a:cubicBezTo>
                  <a:pt x="311213" y="35926"/>
                  <a:pt x="458752" y="-8738"/>
                  <a:pt x="602421" y="1405"/>
                </a:cubicBezTo>
                <a:close/>
              </a:path>
            </a:pathLst>
          </a:custGeom>
          <a:solidFill>
            <a:srgbClr val="F5B17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135000" bIns="0"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a:solidFill>
                  <a:srgbClr val="FFFFFF"/>
                </a:solidFill>
                <a:latin typeface="微软雅黑" panose="020b0503020204020204" charset="-122"/>
                <a:ea typeface="微软雅黑" panose="020b0503020204020204" charset="-122"/>
              </a:rPr>
              <a:t>起征点</a:t>
            </a:r>
            <a:endParaRPr lang="zh-CN" altLang="en-US" b="1">
              <a:solidFill>
                <a:srgbClr val="FFFFFF"/>
              </a:solidFill>
              <a:latin typeface="微软雅黑" panose="020b0503020204020204" charset="-122"/>
              <a:ea typeface="微软雅黑" panose="020b0503020204020204" charset="-122"/>
            </a:endParaRPr>
          </a:p>
        </p:txBody>
      </p:sp>
      <p:sp>
        <p:nvSpPr>
          <p:cNvPr id="29" name="MH_SubTitle_3"/>
          <p:cNvSpPr/>
          <p:nvPr>
            <p:custDataLst>
              <p:tags r:id="rId7"/>
            </p:custDataLst>
          </p:nvPr>
        </p:nvSpPr>
        <p:spPr>
          <a:xfrm>
            <a:off x="5999493" y="2211710"/>
            <a:ext cx="1082143" cy="844176"/>
          </a:xfrm>
          <a:custGeom>
            <a:gdLst>
              <a:gd name="connsiteX0" fmla="*/ 602421 w 1442857"/>
              <a:gd name="connsiteY0" fmla="*/ 1405 h 1125568"/>
              <a:gd name="connsiteX1" fmla="*/ 987767 w 1442857"/>
              <a:gd name="connsiteY1" fmla="*/ 193856 h 1125568"/>
              <a:gd name="connsiteX2" fmla="*/ 1442857 w 1442857"/>
              <a:gd name="connsiteY2" fmla="*/ 624922 h 1125568"/>
              <a:gd name="connsiteX3" fmla="*/ 931713 w 1442857"/>
              <a:gd name="connsiteY3" fmla="*/ 987765 h 1125568"/>
              <a:gd name="connsiteX4" fmla="*/ 137803 w 1442857"/>
              <a:gd name="connsiteY4" fmla="*/ 931711 h 1125568"/>
              <a:gd name="connsiteX5" fmla="*/ 193858 w 1442857"/>
              <a:gd name="connsiteY5" fmla="*/ 137802 h 1125568"/>
              <a:gd name="connsiteX6" fmla="*/ 602421 w 1442857"/>
              <a:gd name="connsiteY6" fmla="*/ 1405 h 1125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2857" h="1125568">
                <a:moveTo>
                  <a:pt x="602421" y="1405"/>
                </a:moveTo>
                <a:cubicBezTo>
                  <a:pt x="746091" y="11549"/>
                  <a:pt x="885890" y="76501"/>
                  <a:pt x="987767" y="193856"/>
                </a:cubicBezTo>
                <a:cubicBezTo>
                  <a:pt x="1124089" y="350891"/>
                  <a:pt x="1275786" y="494580"/>
                  <a:pt x="1442857" y="624922"/>
                </a:cubicBezTo>
                <a:cubicBezTo>
                  <a:pt x="1259129" y="730495"/>
                  <a:pt x="1088747" y="851443"/>
                  <a:pt x="931713" y="987765"/>
                </a:cubicBezTo>
                <a:cubicBezTo>
                  <a:pt x="697001" y="1191519"/>
                  <a:pt x="341557" y="1166422"/>
                  <a:pt x="137803" y="931711"/>
                </a:cubicBezTo>
                <a:cubicBezTo>
                  <a:pt x="-65950" y="697000"/>
                  <a:pt x="-40854" y="341556"/>
                  <a:pt x="193858" y="137802"/>
                </a:cubicBezTo>
                <a:cubicBezTo>
                  <a:pt x="311213" y="35926"/>
                  <a:pt x="458752" y="-8738"/>
                  <a:pt x="602421" y="1405"/>
                </a:cubicBezTo>
                <a:close/>
              </a:path>
            </a:pathLst>
          </a:custGeom>
          <a:solidFill>
            <a:srgbClr val="4F81B8"/>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0" rIns="135000" bIns="0"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a:solidFill>
                  <a:srgbClr val="FFFFFF"/>
                </a:solidFill>
                <a:latin typeface="微软雅黑" panose="020b0503020204020204" charset="-122"/>
                <a:ea typeface="微软雅黑" panose="020b0503020204020204" charset="-122"/>
              </a:rPr>
              <a:t>免征额</a:t>
            </a:r>
            <a:endParaRPr lang="zh-CN" altLang="en-US" b="1">
              <a:solidFill>
                <a:srgbClr val="FFFFFF"/>
              </a:solidFill>
              <a:latin typeface="微软雅黑" panose="020b0503020204020204" charset="-122"/>
              <a:ea typeface="微软雅黑" panose="020b0503020204020204" charset="-122"/>
            </a:endParaRPr>
          </a:p>
        </p:txBody>
      </p:sp>
      <p:sp>
        <p:nvSpPr>
          <p:cNvPr id="33" name="MH_Text_1"/>
          <p:cNvSpPr/>
          <p:nvPr>
            <p:custDataLst>
              <p:tags r:id="rId8"/>
            </p:custDataLst>
          </p:nvPr>
        </p:nvSpPr>
        <p:spPr>
          <a:xfrm rot="5400000">
            <a:off x="1904255" y="2274496"/>
            <a:ext cx="1034099" cy="3239596"/>
          </a:xfrm>
          <a:prstGeom prst="accentCallout1">
            <a:avLst>
              <a:gd name="adj1" fmla="val 49859"/>
              <a:gd name="adj2" fmla="val -8136"/>
              <a:gd name="adj3" fmla="val 50129"/>
              <a:gd name="adj4" fmla="val -18182"/>
            </a:avLst>
          </a:prstGeom>
          <a:noFill/>
          <a:ln>
            <a:solidFill>
              <a:schemeClr val="accen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vert270" wrap="square" rtlCol="0" anchor="t" anchorCtr="0">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30000"/>
              </a:lnSpc>
            </a:pPr>
            <a:r>
              <a:rPr lang="en-US" altLang="zh-CN">
                <a:solidFill>
                  <a:schemeClr val="tx1"/>
                </a:solidFill>
                <a:latin typeface="微软雅黑 Light" panose="020b0502040204020203" pitchFamily="34" charset="-122"/>
                <a:ea typeface="微软雅黑 Light" panose="020b0502040204020203" pitchFamily="34" charset="-122"/>
              </a:rPr>
              <a:t>1.</a:t>
            </a:r>
            <a:r>
              <a:rPr lang="zh-CN" altLang="en-US">
                <a:solidFill>
                  <a:schemeClr val="tx1"/>
                </a:solidFill>
                <a:latin typeface="微软雅黑 Light" panose="020b0502040204020203" pitchFamily="34" charset="-122"/>
                <a:ea typeface="微软雅黑 Light" panose="020b0502040204020203" pitchFamily="34" charset="-122"/>
              </a:rPr>
              <a:t>法定减免 特定减免 临时减免；</a:t>
            </a:r>
            <a:endParaRPr lang="en-US" altLang="zh-CN">
              <a:solidFill>
                <a:schemeClr val="tx1"/>
              </a:solidFill>
              <a:latin typeface="微软雅黑 Light" panose="020b0502040204020203" pitchFamily="34" charset="-122"/>
              <a:ea typeface="微软雅黑 Light" panose="020b0502040204020203" pitchFamily="34" charset="-122"/>
            </a:endParaRPr>
          </a:p>
          <a:p>
            <a:pPr algn="ctr">
              <a:lnSpc>
                <a:spcPct val="130000"/>
              </a:lnSpc>
            </a:pPr>
            <a:r>
              <a:rPr lang="en-US" altLang="zh-CN">
                <a:solidFill>
                  <a:schemeClr val="tx1"/>
                </a:solidFill>
                <a:latin typeface="微软雅黑 Light" panose="020b0502040204020203" pitchFamily="34" charset="-122"/>
                <a:ea typeface="微软雅黑 Light" panose="020b0502040204020203" pitchFamily="34" charset="-122"/>
              </a:rPr>
              <a:t>2.</a:t>
            </a:r>
            <a:r>
              <a:rPr lang="zh-CN" altLang="en-US">
                <a:solidFill>
                  <a:schemeClr val="tx1"/>
                </a:solidFill>
                <a:latin typeface="微软雅黑 Light" panose="020b0502040204020203" pitchFamily="34" charset="-122"/>
                <a:ea typeface="微软雅黑 Light" panose="020b0502040204020203" pitchFamily="34" charset="-122"/>
              </a:rPr>
              <a:t>税基减免 税率减免 税额减免</a:t>
            </a:r>
            <a:endParaRPr lang="da-DK" altLang="zh-CN">
              <a:solidFill>
                <a:schemeClr val="tx1"/>
              </a:solidFill>
              <a:latin typeface="微软雅黑 Light" panose="020b0502040204020203" pitchFamily="34" charset="-122"/>
              <a:ea typeface="微软雅黑 Light" panose="020b0502040204020203" pitchFamily="34" charset="-122"/>
            </a:endParaRPr>
          </a:p>
        </p:txBody>
      </p:sp>
      <p:sp>
        <p:nvSpPr>
          <p:cNvPr id="34" name="MH_Text_3"/>
          <p:cNvSpPr/>
          <p:nvPr>
            <p:custDataLst>
              <p:tags r:id="rId9"/>
            </p:custDataLst>
          </p:nvPr>
        </p:nvSpPr>
        <p:spPr>
          <a:xfrm rot="5400000">
            <a:off x="6019970" y="2865378"/>
            <a:ext cx="1034100" cy="2057832"/>
          </a:xfrm>
          <a:prstGeom prst="accentCallout1">
            <a:avLst>
              <a:gd name="adj1" fmla="val 49859"/>
              <a:gd name="adj2" fmla="val -8136"/>
              <a:gd name="adj3" fmla="val 50129"/>
              <a:gd name="adj4" fmla="val -18837"/>
            </a:avLst>
          </a:prstGeom>
          <a:noFill/>
          <a:ln>
            <a:solidFill>
              <a:srgbClr val="4F81B8"/>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vert270" wrap="square" rtlCol="0" anchor="t" anchorCtr="0">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50000"/>
              </a:lnSpc>
            </a:pPr>
            <a:r>
              <a:rPr lang="zh-CN" altLang="en-US">
                <a:solidFill>
                  <a:schemeClr val="tx1"/>
                </a:solidFill>
                <a:latin typeface="微软雅黑 Light" panose="020b0502040204020203" pitchFamily="34" charset="-122"/>
                <a:ea typeface="微软雅黑 Light" panose="020b0502040204020203" pitchFamily="34" charset="-122"/>
              </a:rPr>
              <a:t>个人所得税：工资、薪金所得每月扣除</a:t>
            </a:r>
            <a:r>
              <a:rPr lang="en-US" altLang="zh-CN">
                <a:solidFill>
                  <a:schemeClr val="tx1"/>
                </a:solidFill>
                <a:latin typeface="微软雅黑 Light" panose="020b0502040204020203" pitchFamily="34" charset="-122"/>
                <a:ea typeface="微软雅黑 Light" panose="020b0502040204020203" pitchFamily="34" charset="-122"/>
              </a:rPr>
              <a:t>5000</a:t>
            </a:r>
            <a:r>
              <a:rPr lang="zh-CN" altLang="en-US">
                <a:solidFill>
                  <a:schemeClr val="tx1"/>
                </a:solidFill>
                <a:latin typeface="微软雅黑 Light" panose="020b0502040204020203" pitchFamily="34" charset="-122"/>
                <a:ea typeface="微软雅黑 Light" panose="020b0502040204020203" pitchFamily="34" charset="-122"/>
              </a:rPr>
              <a:t>元</a:t>
            </a:r>
            <a:endParaRPr lang="da-DK" altLang="zh-CN">
              <a:solidFill>
                <a:schemeClr val="tx1"/>
              </a:solidFill>
              <a:latin typeface="微软雅黑 Light" panose="020b0502040204020203" pitchFamily="34" charset="-122"/>
              <a:ea typeface="微软雅黑 Light" panose="020b0502040204020203" pitchFamily="34" charset="-122"/>
            </a:endParaRPr>
          </a:p>
        </p:txBody>
      </p:sp>
      <p:sp>
        <p:nvSpPr>
          <p:cNvPr id="35" name="MH_Text_2"/>
          <p:cNvSpPr/>
          <p:nvPr>
            <p:custDataLst>
              <p:tags r:id="rId10"/>
            </p:custDataLst>
          </p:nvPr>
        </p:nvSpPr>
        <p:spPr>
          <a:xfrm rot="16200000" flipV="1">
            <a:off x="4045078" y="571239"/>
            <a:ext cx="1034100" cy="1975168"/>
          </a:xfrm>
          <a:prstGeom prst="accentCallout1">
            <a:avLst>
              <a:gd name="adj1" fmla="val 49859"/>
              <a:gd name="adj2" fmla="val -8136"/>
              <a:gd name="adj3" fmla="val 49759"/>
              <a:gd name="adj4" fmla="val -18837"/>
            </a:avLst>
          </a:prstGeom>
          <a:noFill/>
          <a:ln>
            <a:solidFill>
              <a:srgbClr val="F5B17B"/>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vert270" wrap="square" rtlCol="0" anchor="b" anchorCtr="0">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30000"/>
              </a:lnSpc>
            </a:pPr>
            <a:r>
              <a:rPr lang="zh-CN" altLang="en-US">
                <a:solidFill>
                  <a:schemeClr val="tx1"/>
                </a:solidFill>
                <a:latin typeface="微软雅黑 Light" panose="020b0502040204020203" pitchFamily="34" charset="-122"/>
                <a:ea typeface="微软雅黑 Light" panose="020b0502040204020203" pitchFamily="34" charset="-122"/>
              </a:rPr>
              <a:t>增值税：月销售额</a:t>
            </a:r>
            <a:r>
              <a:rPr lang="en-US" altLang="zh-CN">
                <a:solidFill>
                  <a:schemeClr val="tx1"/>
                </a:solidFill>
                <a:latin typeface="微软雅黑 Light" panose="020b0502040204020203" pitchFamily="34" charset="-122"/>
                <a:ea typeface="微软雅黑 Light" panose="020b0502040204020203" pitchFamily="34" charset="-122"/>
              </a:rPr>
              <a:t>5000-20000</a:t>
            </a:r>
            <a:r>
              <a:rPr lang="zh-CN" altLang="en-US">
                <a:solidFill>
                  <a:schemeClr val="tx1"/>
                </a:solidFill>
                <a:latin typeface="微软雅黑 Light" panose="020b0502040204020203" pitchFamily="34" charset="-122"/>
                <a:ea typeface="微软雅黑 Light" panose="020b0502040204020203" pitchFamily="34" charset="-122"/>
              </a:rPr>
              <a:t>元</a:t>
            </a:r>
            <a:endParaRPr lang="da-DK" altLang="zh-CN">
              <a:solidFill>
                <a:schemeClr val="tx1"/>
              </a:solidFill>
              <a:latin typeface="微软雅黑 Light" panose="020b0502040204020203" pitchFamily="34" charset="-122"/>
              <a:ea typeface="微软雅黑 Light" panose="020b0502040204020203" pitchFamily="34" charset="-122"/>
            </a:endParaRPr>
          </a:p>
        </p:txBody>
      </p:sp>
      <p:sp>
        <p:nvSpPr>
          <p:cNvPr id="36" name="KSO_Shape"/>
          <p:cNvSpPr/>
          <p:nvPr/>
        </p:nvSpPr>
        <p:spPr>
          <a:xfrm>
            <a:off x="5615172" y="987574"/>
            <a:ext cx="1765140" cy="900623"/>
          </a:xfrm>
          <a:prstGeom prst="wedgeEllipseCallout">
            <a:avLst>
              <a:gd name="adj1" fmla="val -39979"/>
              <a:gd name="adj2" fmla="val 60166"/>
            </a:avLst>
          </a:prstGeom>
          <a:noFill/>
          <a:ln w="19050">
            <a:solidFill>
              <a:srgbClr val="CC7D3C"/>
            </a:solidFill>
            <a:prstDash val="lg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0" fontAlgn="base" latinLnBrk="0" hangingPunct="0">
              <a:spcBef>
                <a:spcPct val="0"/>
              </a:spcBef>
              <a:spcAft>
                <a:spcPct val="0"/>
              </a:spcAft>
              <a:defRPr sz="1800" kern="1200">
                <a:solidFill>
                  <a:schemeClr val="lt1"/>
                </a:solidFill>
                <a:latin typeface="+mn-lt"/>
                <a:ea typeface="+mn-ea"/>
                <a:cs typeface="+mn-cs"/>
              </a:defRPr>
            </a:lvl1pPr>
            <a:lvl2pPr marL="457200" algn="l" defTabSz="914400" rtl="0" eaLnBrk="0" fontAlgn="base" latinLnBrk="0" hangingPunct="0">
              <a:spcBef>
                <a:spcPct val="0"/>
              </a:spcBef>
              <a:spcAft>
                <a:spcPct val="0"/>
              </a:spcAft>
              <a:defRPr sz="1800" kern="1200">
                <a:solidFill>
                  <a:schemeClr val="lt1"/>
                </a:solidFill>
                <a:latin typeface="+mn-lt"/>
                <a:ea typeface="+mn-ea"/>
                <a:cs typeface="+mn-cs"/>
              </a:defRPr>
            </a:lvl2pPr>
            <a:lvl3pPr marL="914400" algn="l" defTabSz="914400" rtl="0" eaLnBrk="0" fontAlgn="base" latinLnBrk="0" hangingPunct="0">
              <a:spcBef>
                <a:spcPct val="0"/>
              </a:spcBef>
              <a:spcAft>
                <a:spcPct val="0"/>
              </a:spcAft>
              <a:defRPr sz="1800" kern="1200">
                <a:solidFill>
                  <a:schemeClr val="lt1"/>
                </a:solidFill>
                <a:latin typeface="+mn-lt"/>
                <a:ea typeface="+mn-ea"/>
                <a:cs typeface="+mn-cs"/>
              </a:defRPr>
            </a:lvl3pPr>
            <a:lvl4pPr marL="1371600" algn="l" defTabSz="914400" rtl="0" eaLnBrk="0" fontAlgn="base" latinLnBrk="0" hangingPunct="0">
              <a:spcBef>
                <a:spcPct val="0"/>
              </a:spcBef>
              <a:spcAft>
                <a:spcPct val="0"/>
              </a:spcAft>
              <a:defRPr sz="1800" kern="1200">
                <a:solidFill>
                  <a:schemeClr val="lt1"/>
                </a:solidFill>
                <a:latin typeface="+mn-lt"/>
                <a:ea typeface="+mn-ea"/>
                <a:cs typeface="+mn-cs"/>
              </a:defRPr>
            </a:lvl4pPr>
            <a:lvl5pPr marL="1828800" algn="l" defTabSz="914400" rtl="0" eaLnBrk="0" fontAlgn="base" latinLnBrk="0" hangingPunct="0">
              <a:spcBef>
                <a:spcPct val="0"/>
              </a:spcBef>
              <a:spcAft>
                <a:spcPct val="0"/>
              </a:spcAft>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eaLnBrk="1" fontAlgn="auto" hangingPunct="1">
              <a:spcBef>
                <a:spcPct val="0"/>
              </a:spcBef>
              <a:spcAft>
                <a:spcPct val="0"/>
              </a:spcAft>
              <a:defRPr/>
            </a:pPr>
            <a:endParaRPr lang="zh-CN" altLang="en-US" sz="1400">
              <a:solidFill>
                <a:srgbClr val="FFFFFF"/>
              </a:solidFill>
            </a:endParaRPr>
          </a:p>
        </p:txBody>
      </p:sp>
      <p:sp>
        <p:nvSpPr>
          <p:cNvPr id="37" name="矩形 36"/>
          <p:cNvSpPr/>
          <p:nvPr/>
        </p:nvSpPr>
        <p:spPr>
          <a:xfrm>
            <a:off x="5669390" y="1143506"/>
            <a:ext cx="1702546" cy="5847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a:solidFill>
                  <a:srgbClr val="000000"/>
                </a:solidFill>
                <a:latin typeface="微软雅黑 Light" panose="020b0502040204020203" pitchFamily="34" charset="-122"/>
                <a:ea typeface="微软雅黑 Light" panose="020b0502040204020203" pitchFamily="34" charset="-122"/>
                <a:cs typeface="+mn-ea"/>
                <a:sym typeface="+mn-lt"/>
              </a:rPr>
              <a:t>达到或超过的就其</a:t>
            </a:r>
            <a:r>
              <a:rPr lang="zh-CN" altLang="en-US" sz="1600" b="1">
                <a:solidFill>
                  <a:srgbClr val="D96709"/>
                </a:solidFill>
                <a:latin typeface="微软雅黑" panose="020b0503020204020204" charset="-122"/>
                <a:ea typeface="微软雅黑" panose="020b0503020204020204" charset="-122"/>
                <a:cs typeface="+mn-ea"/>
                <a:sym typeface="+mn-lt"/>
              </a:rPr>
              <a:t>全部数额</a:t>
            </a:r>
            <a:r>
              <a:rPr lang="zh-CN" altLang="en-US" sz="1600">
                <a:solidFill>
                  <a:srgbClr val="000000"/>
                </a:solidFill>
                <a:latin typeface="微软雅黑 Light" panose="020b0502040204020203" pitchFamily="34" charset="-122"/>
                <a:ea typeface="微软雅黑 Light" panose="020b0502040204020203" pitchFamily="34" charset="-122"/>
                <a:cs typeface="+mn-ea"/>
                <a:sym typeface="+mn-lt"/>
              </a:rPr>
              <a:t>征税</a:t>
            </a:r>
            <a:endParaRPr lang="zh-CN" altLang="en-US" sz="1600">
              <a:solidFill>
                <a:srgbClr val="000000"/>
              </a:solidFill>
              <a:latin typeface="微软雅黑 Light" panose="020b0502040204020203" pitchFamily="34" charset="-122"/>
              <a:ea typeface="微软雅黑 Light" panose="020b0502040204020203" pitchFamily="34" charset="-122"/>
              <a:cs typeface="+mn-ea"/>
              <a:sym typeface="+mn-lt"/>
            </a:endParaRPr>
          </a:p>
        </p:txBody>
      </p:sp>
      <p:sp>
        <p:nvSpPr>
          <p:cNvPr id="38" name="KSO_Shape"/>
          <p:cNvSpPr/>
          <p:nvPr/>
        </p:nvSpPr>
        <p:spPr>
          <a:xfrm>
            <a:off x="7174356" y="2044129"/>
            <a:ext cx="1765140" cy="900623"/>
          </a:xfrm>
          <a:prstGeom prst="wedgeEllipseCallout">
            <a:avLst>
              <a:gd name="adj1" fmla="val -39979"/>
              <a:gd name="adj2" fmla="val 60166"/>
            </a:avLst>
          </a:prstGeom>
          <a:noFill/>
          <a:ln w="19050">
            <a:solidFill>
              <a:srgbClr val="CC7D3C"/>
            </a:solidFill>
            <a:prstDash val="lg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0" fontAlgn="base" latinLnBrk="0" hangingPunct="0">
              <a:spcBef>
                <a:spcPct val="0"/>
              </a:spcBef>
              <a:spcAft>
                <a:spcPct val="0"/>
              </a:spcAft>
              <a:defRPr sz="1800" kern="1200">
                <a:solidFill>
                  <a:schemeClr val="lt1"/>
                </a:solidFill>
                <a:latin typeface="+mn-lt"/>
                <a:ea typeface="+mn-ea"/>
                <a:cs typeface="+mn-cs"/>
              </a:defRPr>
            </a:lvl1pPr>
            <a:lvl2pPr marL="457200" algn="l" defTabSz="914400" rtl="0" eaLnBrk="0" fontAlgn="base" latinLnBrk="0" hangingPunct="0">
              <a:spcBef>
                <a:spcPct val="0"/>
              </a:spcBef>
              <a:spcAft>
                <a:spcPct val="0"/>
              </a:spcAft>
              <a:defRPr sz="1800" kern="1200">
                <a:solidFill>
                  <a:schemeClr val="lt1"/>
                </a:solidFill>
                <a:latin typeface="+mn-lt"/>
                <a:ea typeface="+mn-ea"/>
                <a:cs typeface="+mn-cs"/>
              </a:defRPr>
            </a:lvl2pPr>
            <a:lvl3pPr marL="914400" algn="l" defTabSz="914400" rtl="0" eaLnBrk="0" fontAlgn="base" latinLnBrk="0" hangingPunct="0">
              <a:spcBef>
                <a:spcPct val="0"/>
              </a:spcBef>
              <a:spcAft>
                <a:spcPct val="0"/>
              </a:spcAft>
              <a:defRPr sz="1800" kern="1200">
                <a:solidFill>
                  <a:schemeClr val="lt1"/>
                </a:solidFill>
                <a:latin typeface="+mn-lt"/>
                <a:ea typeface="+mn-ea"/>
                <a:cs typeface="+mn-cs"/>
              </a:defRPr>
            </a:lvl3pPr>
            <a:lvl4pPr marL="1371600" algn="l" defTabSz="914400" rtl="0" eaLnBrk="0" fontAlgn="base" latinLnBrk="0" hangingPunct="0">
              <a:spcBef>
                <a:spcPct val="0"/>
              </a:spcBef>
              <a:spcAft>
                <a:spcPct val="0"/>
              </a:spcAft>
              <a:defRPr sz="1800" kern="1200">
                <a:solidFill>
                  <a:schemeClr val="lt1"/>
                </a:solidFill>
                <a:latin typeface="+mn-lt"/>
                <a:ea typeface="+mn-ea"/>
                <a:cs typeface="+mn-cs"/>
              </a:defRPr>
            </a:lvl4pPr>
            <a:lvl5pPr marL="1828800" algn="l" defTabSz="914400" rtl="0" eaLnBrk="0" fontAlgn="base" latinLnBrk="0" hangingPunct="0">
              <a:spcBef>
                <a:spcPct val="0"/>
              </a:spcBef>
              <a:spcAft>
                <a:spcPct val="0"/>
              </a:spcAft>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eaLnBrk="1" fontAlgn="auto" hangingPunct="1">
              <a:spcBef>
                <a:spcPct val="0"/>
              </a:spcBef>
              <a:spcAft>
                <a:spcPct val="0"/>
              </a:spcAft>
              <a:defRPr/>
            </a:pPr>
            <a:endParaRPr lang="zh-CN" altLang="en-US" sz="1400">
              <a:solidFill>
                <a:srgbClr val="FFFFFF"/>
              </a:solidFill>
            </a:endParaRPr>
          </a:p>
        </p:txBody>
      </p:sp>
      <p:sp>
        <p:nvSpPr>
          <p:cNvPr id="41" name="矩形 40"/>
          <p:cNvSpPr/>
          <p:nvPr/>
        </p:nvSpPr>
        <p:spPr>
          <a:xfrm>
            <a:off x="7228574" y="2200061"/>
            <a:ext cx="1702546" cy="5847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a:solidFill>
                  <a:srgbClr val="000000"/>
                </a:solidFill>
                <a:latin typeface="微软雅黑 Light" panose="020b0502040204020203" pitchFamily="34" charset="-122"/>
                <a:ea typeface="微软雅黑 Light" panose="020b0502040204020203" pitchFamily="34" charset="-122"/>
                <a:cs typeface="+mn-ea"/>
                <a:sym typeface="+mn-lt"/>
              </a:rPr>
              <a:t>达到或超过按</a:t>
            </a:r>
            <a:r>
              <a:rPr lang="zh-CN" altLang="en-US" sz="1600" b="1">
                <a:solidFill>
                  <a:srgbClr val="D96709"/>
                </a:solidFill>
                <a:latin typeface="微软雅黑" panose="020b0503020204020204" charset="-122"/>
                <a:ea typeface="微软雅黑" panose="020b0503020204020204" charset="-122"/>
                <a:cs typeface="+mn-ea"/>
                <a:sym typeface="+mn-lt"/>
              </a:rPr>
              <a:t>扣除该数额后余额</a:t>
            </a:r>
            <a:endParaRPr lang="zh-CN" altLang="en-US" sz="1600" b="1">
              <a:solidFill>
                <a:srgbClr val="D96709"/>
              </a:solidFill>
              <a:latin typeface="微软雅黑" panose="020b0503020204020204" charset="-122"/>
              <a:ea typeface="微软雅黑" panose="020b0503020204020204" charset="-122"/>
              <a:cs typeface="+mn-ea"/>
              <a:sym typeface="+mn-lt"/>
            </a:endParaRPr>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https://d.book118.com/738142026034006027</a:t>
            </a:r>
          </a:p>
        </p:txBody>
      </p:sp>
    </p:spTree>
  </p:cSld>
  <p:clrMapOvr>
    <a:masterClrMapping/>
  </p:clrMapOvr>
  <p:transition/>
  <p:timing/>
</p:sld>
</file>

<file path=ppt/tags/tag1.xml><?xml version="1.0" encoding="utf-8"?>
<p:tagLst xmlns:p="http://schemas.openxmlformats.org/presentationml/2006/main">
  <p:tag name="KSO_WM_UNIT_PLACING_PICTURE_USER_VIEWPORT" val="{&quot;height&quot;:6568.514960629921,&quot;width&quot;:14288.20157480315}"/>
</p:tagLst>
</file>

<file path=ppt/tags/tag2.xml><?xml version="1.0" encoding="utf-8"?>
<p:tagLst xmlns:p="http://schemas.openxmlformats.org/presentationml/2006/main">
  <p:tag name="KSO_WM_UNIT_PLACING_PICTURE_USER_VIEWPORT" val="{&quot;height&quot;:1309,&quot;width&quot;:9191}"/>
</p:tagLst>
</file>

<file path=ppt/tags/tag3.xml><?xml version="1.0" encoding="utf-8"?>
<p:tagLst xmlns:p="http://schemas.openxmlformats.org/presentationml/2006/main">
  <p:tag name="MH" val="20181114100159"/>
  <p:tag name="MH_LIBRARY" val="GRAPHIC"/>
  <p:tag name="MH_ORDER" val="1"/>
  <p:tag name="MH_TYPE" val="Other"/>
</p:tagLst>
</file>

<file path=ppt/tags/tag4.xml><?xml version="1.0" encoding="utf-8"?>
<p:tagLst xmlns:p="http://schemas.openxmlformats.org/presentationml/2006/main">
  <p:tag name="MH" val="20181114100159"/>
  <p:tag name="MH_LIBRARY" val="GRAPHIC"/>
  <p:tag name="MH_ORDER" val="2"/>
  <p:tag name="MH_TYPE" val="Other"/>
</p:tagLst>
</file>

<file path=ppt/tags/tag5.xml><?xml version="1.0" encoding="utf-8"?>
<p:tagLst xmlns:p="http://schemas.openxmlformats.org/presentationml/2006/main">
  <p:tag name="MH" val="20181114100159"/>
  <p:tag name="MH_LIBRARY" val="GRAPHIC"/>
  <p:tag name="MH_ORDER" val="1"/>
  <p:tag name="MH_TYPE" val="Desc"/>
</p:tagLst>
</file>

<file path=ppt/tags/tag6.xml><?xml version="1.0" encoding="utf-8"?>
<p:tagLst xmlns:p="http://schemas.openxmlformats.org/presentationml/2006/main">
  <p:tag name="MH" val="20181114100159"/>
  <p:tag name="MH_LIBRARY" val="GRAPHIC"/>
  <p:tag name="MH_ORDER" val="3"/>
  <p:tag name="MH_TYPE" val="Other"/>
</p:tagLst>
</file>

<file path=ppt/tags/tag7.xml><?xml version="1.0" encoding="utf-8"?>
<p:tagLst xmlns:p="http://schemas.openxmlformats.org/presentationml/2006/main">
  <p:tag name="MH" val="20181114100159"/>
  <p:tag name="MH_LIBRARY" val="GRAPHIC"/>
  <p:tag name="MH_ORDER" val="4"/>
  <p:tag name="MH_TYPE" val="Other"/>
</p:tagLst>
</file>

<file path=ppt/tags/tag8.xml><?xml version="1.0" encoding="utf-8"?>
<p:tagLst xmlns:p="http://schemas.openxmlformats.org/presentationml/2006/main">
  <p:tag name="MH" val="20181114100159"/>
  <p:tag name="MH_LIBRARY" val="GRAPHIC"/>
  <p:tag name="MH_ORDER" val="1"/>
  <p:tag name="MH_TYPE" val="Other"/>
</p:tagLst>
</file>

<file path=ppt/tags/tag9.xml><?xml version="1.0" encoding="utf-8"?>
<p:tagLst xmlns:p="http://schemas.openxmlformats.org/presentationml/2006/main">
  <p:tag name="MH" val="20181114100159"/>
  <p:tag name="MH_LIBRARY" val="GRAPHIC"/>
  <p:tag name="MH_ORDER" val="2"/>
  <p:tag name="MH_TYPE" val="Other"/>
</p:tagLst>
</file>

<file path=ppt/tags/tag10.xml><?xml version="1.0" encoding="utf-8"?>
<p:tagLst xmlns:p="http://schemas.openxmlformats.org/presentationml/2006/main">
  <p:tag name="MH" val="20181114100159"/>
  <p:tag name="MH_LIBRARY" val="GRAPHIC"/>
  <p:tag name="MH_ORDER" val="1"/>
  <p:tag name="MH_TYPE" val="Desc"/>
</p:tagLst>
</file>

<file path=ppt/tags/tag11.xml><?xml version="1.0" encoding="utf-8"?>
<p:tagLst xmlns:p="http://schemas.openxmlformats.org/presentationml/2006/main">
  <p:tag name="MH" val="20181114100159"/>
  <p:tag name="MH_LIBRARY" val="GRAPHIC"/>
  <p:tag name="MH_ORDER" val="3"/>
  <p:tag name="MH_TYPE" val="Other"/>
</p:tagLst>
</file>

<file path=ppt/tags/tag12.xml><?xml version="1.0" encoding="utf-8"?>
<p:tagLst xmlns:p="http://schemas.openxmlformats.org/presentationml/2006/main">
  <p:tag name="MH" val="20181114100159"/>
  <p:tag name="MH_LIBRARY" val="GRAPHIC"/>
  <p:tag name="MH_ORDER" val="4"/>
  <p:tag name="MH_TYPE" val="Other"/>
</p:tagLst>
</file>

<file path=ppt/tags/tag13.xml><?xml version="1.0" encoding="utf-8"?>
<p:tagLst xmlns:p="http://schemas.openxmlformats.org/presentationml/2006/main">
  <p:tag name="MH" val="20181114100159"/>
  <p:tag name="MH_LIBRARY" val="GRAPHIC"/>
  <p:tag name="MH_ORDER" val="1"/>
  <p:tag name="MH_TYPE" val="Other"/>
</p:tagLst>
</file>

<file path=ppt/tags/tag14.xml><?xml version="1.0" encoding="utf-8"?>
<p:tagLst xmlns:p="http://schemas.openxmlformats.org/presentationml/2006/main">
  <p:tag name="MH" val="20181114100159"/>
  <p:tag name="MH_LIBRARY" val="GRAPHIC"/>
  <p:tag name="MH_ORDER" val="2"/>
  <p:tag name="MH_TYPE" val="Other"/>
</p:tagLst>
</file>

<file path=ppt/tags/tag15.xml><?xml version="1.0" encoding="utf-8"?>
<p:tagLst xmlns:p="http://schemas.openxmlformats.org/presentationml/2006/main">
  <p:tag name="MH" val="20181114100159"/>
  <p:tag name="MH_LIBRARY" val="GRAPHIC"/>
  <p:tag name="MH_ORDER" val="1"/>
  <p:tag name="MH_TYPE" val="Desc"/>
</p:tagLst>
</file>

<file path=ppt/tags/tag16.xml><?xml version="1.0" encoding="utf-8"?>
<p:tagLst xmlns:p="http://schemas.openxmlformats.org/presentationml/2006/main">
  <p:tag name="MH" val="20181114100159"/>
  <p:tag name="MH_LIBRARY" val="GRAPHIC"/>
  <p:tag name="MH_ORDER" val="3"/>
  <p:tag name="MH_TYPE" val="Other"/>
</p:tagLst>
</file>

<file path=ppt/tags/tag17.xml><?xml version="1.0" encoding="utf-8"?>
<p:tagLst xmlns:p="http://schemas.openxmlformats.org/presentationml/2006/main">
  <p:tag name="MH" val="20181114100159"/>
  <p:tag name="MH_LIBRARY" val="GRAPHIC"/>
  <p:tag name="MH_ORDER" val="4"/>
  <p:tag name="MH_TYPE" val="Other"/>
</p:tagLst>
</file>

<file path=ppt/tags/tag18.xml><?xml version="1.0" encoding="utf-8"?>
<p:tagLst xmlns:p="http://schemas.openxmlformats.org/presentationml/2006/main">
  <p:tag name="MH" val="20181114100159"/>
  <p:tag name="MH_LIBRARY" val="GRAPHIC"/>
  <p:tag name="MH_ORDER" val="1"/>
  <p:tag name="MH_TYPE" val="Other"/>
</p:tagLst>
</file>

<file path=ppt/tags/tag19.xml><?xml version="1.0" encoding="utf-8"?>
<p:tagLst xmlns:p="http://schemas.openxmlformats.org/presentationml/2006/main">
  <p:tag name="MH" val="20181114100159"/>
  <p:tag name="MH_LIBRARY" val="GRAPHIC"/>
  <p:tag name="MH_ORDER" val="2"/>
  <p:tag name="MH_TYPE" val="Other"/>
</p:tagLst>
</file>

<file path=ppt/tags/tag20.xml><?xml version="1.0" encoding="utf-8"?>
<p:tagLst xmlns:p="http://schemas.openxmlformats.org/presentationml/2006/main">
  <p:tag name="MH" val="20181114100159"/>
  <p:tag name="MH_LIBRARY" val="GRAPHIC"/>
  <p:tag name="MH_ORDER" val="1"/>
  <p:tag name="MH_TYPE" val="Desc"/>
</p:tagLst>
</file>

<file path=ppt/tags/tag21.xml><?xml version="1.0" encoding="utf-8"?>
<p:tagLst xmlns:p="http://schemas.openxmlformats.org/presentationml/2006/main">
  <p:tag name="MH" val="20181114100159"/>
  <p:tag name="MH_LIBRARY" val="GRAPHIC"/>
  <p:tag name="MH_ORDER" val="3"/>
  <p:tag name="MH_TYPE" val="Other"/>
</p:tagLst>
</file>

<file path=ppt/tags/tag22.xml><?xml version="1.0" encoding="utf-8"?>
<p:tagLst xmlns:p="http://schemas.openxmlformats.org/presentationml/2006/main">
  <p:tag name="MH" val="20181114100159"/>
  <p:tag name="MH_LIBRARY" val="GRAPHIC"/>
  <p:tag name="MH_ORDER" val="4"/>
  <p:tag name="MH_TYPE" val="Other"/>
</p:tagLst>
</file>

<file path=ppt/tags/tag23.xml><?xml version="1.0" encoding="utf-8"?>
<p:tagLst xmlns:p="http://schemas.openxmlformats.org/presentationml/2006/main">
  <p:tag name="MH" val="20181114100159"/>
  <p:tag name="MH_LIBRARY" val="GRAPHIC"/>
  <p:tag name="MH_ORDER" val="1"/>
  <p:tag name="MH_TYPE" val="Other"/>
</p:tagLst>
</file>

<file path=ppt/tags/tag24.xml><?xml version="1.0" encoding="utf-8"?>
<p:tagLst xmlns:p="http://schemas.openxmlformats.org/presentationml/2006/main">
  <p:tag name="MH" val="20181114100159"/>
  <p:tag name="MH_LIBRARY" val="GRAPHIC"/>
  <p:tag name="MH_ORDER" val="2"/>
  <p:tag name="MH_TYPE" val="Other"/>
</p:tagLst>
</file>

<file path=ppt/tags/tag25.xml><?xml version="1.0" encoding="utf-8"?>
<p:tagLst xmlns:p="http://schemas.openxmlformats.org/presentationml/2006/main">
  <p:tag name="MH" val="20181114100159"/>
  <p:tag name="MH_LIBRARY" val="GRAPHIC"/>
  <p:tag name="MH_ORDER" val="1"/>
  <p:tag name="MH_TYPE" val="Desc"/>
</p:tagLst>
</file>

<file path=ppt/tags/tag26.xml><?xml version="1.0" encoding="utf-8"?>
<p:tagLst xmlns:p="http://schemas.openxmlformats.org/presentationml/2006/main">
  <p:tag name="MH" val="20181114100159"/>
  <p:tag name="MH_LIBRARY" val="GRAPHIC"/>
  <p:tag name="MH_ORDER" val="3"/>
  <p:tag name="MH_TYPE" val="Other"/>
</p:tagLst>
</file>

<file path=ppt/tags/tag27.xml><?xml version="1.0" encoding="utf-8"?>
<p:tagLst xmlns:p="http://schemas.openxmlformats.org/presentationml/2006/main">
  <p:tag name="MH" val="20181114100159"/>
  <p:tag name="MH_LIBRARY" val="GRAPHIC"/>
  <p:tag name="MH_ORDER" val="4"/>
  <p:tag name="MH_TYPE" val="Other"/>
</p:tagLst>
</file>

<file path=ppt/tags/tag28.xml><?xml version="1.0" encoding="utf-8"?>
<p:tagLst xmlns:p="http://schemas.openxmlformats.org/presentationml/2006/main">
  <p:tag name="MH" val="20190121133557"/>
  <p:tag name="MH_LIBRARY" val="GRAPHIC"/>
  <p:tag name="MH_ORDER" val="1"/>
  <p:tag name="MH_TYPE" val="Other"/>
</p:tagLst>
</file>

<file path=ppt/tags/tag29.xml><?xml version="1.0" encoding="utf-8"?>
<p:tagLst xmlns:p="http://schemas.openxmlformats.org/presentationml/2006/main">
  <p:tag name="MH" val="20190121133557"/>
  <p:tag name="MH_LIBRARY" val="GRAPHIC"/>
  <p:tag name="MH_ORDER" val="1"/>
  <p:tag name="MH_TYPE" val="SubTitle"/>
</p:tagLst>
</file>

<file path=ppt/tags/tag30.xml><?xml version="1.0" encoding="utf-8"?>
<p:tagLst xmlns:p="http://schemas.openxmlformats.org/presentationml/2006/main">
  <p:tag name="MH" val="20190121133557"/>
  <p:tag name="MH_LIBRARY" val="GRAPHIC"/>
  <p:tag name="MH_ORDER" val="2"/>
  <p:tag name="MH_TYPE" val="Other"/>
</p:tagLst>
</file>

<file path=ppt/tags/tag31.xml><?xml version="1.0" encoding="utf-8"?>
<p:tagLst xmlns:p="http://schemas.openxmlformats.org/presentationml/2006/main">
  <p:tag name="MH" val="20190121133557"/>
  <p:tag name="MH_LIBRARY" val="GRAPHIC"/>
  <p:tag name="MH_ORDER" val="2"/>
  <p:tag name="MH_TYPE" val="SubTitle"/>
</p:tagLst>
</file>

<file path=ppt/tags/tag32.xml><?xml version="1.0" encoding="utf-8"?>
<p:tagLst xmlns:p="http://schemas.openxmlformats.org/presentationml/2006/main">
  <p:tag name="MH" val="20190121154152"/>
  <p:tag name="MH_LIBRARY" val="GRAPHIC"/>
  <p:tag name="MH_ORDER" val="1"/>
  <p:tag name="MH_TYPE" val="Other"/>
</p:tagLst>
</file>

<file path=ppt/tags/tag33.xml><?xml version="1.0" encoding="utf-8"?>
<p:tagLst xmlns:p="http://schemas.openxmlformats.org/presentationml/2006/main">
  <p:tag name="MH" val="20190121154152"/>
  <p:tag name="MH_LIBRARY" val="GRAPHIC"/>
  <p:tag name="MH_ORDER" val="2"/>
  <p:tag name="MH_TYPE" val="Other"/>
</p:tagLst>
</file>

<file path=ppt/tags/tag34.xml><?xml version="1.0" encoding="utf-8"?>
<p:tagLst xmlns:p="http://schemas.openxmlformats.org/presentationml/2006/main">
  <p:tag name="MH" val="20190121154152"/>
  <p:tag name="MH_LIBRARY" val="GRAPHIC"/>
  <p:tag name="MH_ORDER" val="1"/>
  <p:tag name="MH_TYPE" val="SubTitle"/>
</p:tagLst>
</file>

<file path=ppt/tags/tag35.xml><?xml version="1.0" encoding="utf-8"?>
<p:tagLst xmlns:p="http://schemas.openxmlformats.org/presentationml/2006/main">
  <p:tag name="MH" val="20190121154152"/>
  <p:tag name="MH_LIBRARY" val="GRAPHIC"/>
  <p:tag name="MH_ORDER" val="3"/>
  <p:tag name="MH_TYPE" val="Other"/>
</p:tagLst>
</file>

<file path=ppt/tags/tag36.xml><?xml version="1.0" encoding="utf-8"?>
<p:tagLst xmlns:p="http://schemas.openxmlformats.org/presentationml/2006/main">
  <p:tag name="MH" val="20190121154152"/>
  <p:tag name="MH_LIBRARY" val="GRAPHIC"/>
  <p:tag name="MH_ORDER" val="4"/>
  <p:tag name="MH_TYPE" val="Other"/>
</p:tagLst>
</file>

<file path=ppt/tags/tag37.xml><?xml version="1.0" encoding="utf-8"?>
<p:tagLst xmlns:p="http://schemas.openxmlformats.org/presentationml/2006/main">
  <p:tag name="MH" val="20190121154152"/>
  <p:tag name="MH_LIBRARY" val="GRAPHIC"/>
  <p:tag name="MH_ORDER" val="2"/>
  <p:tag name="MH_TYPE" val="SubTitle"/>
</p:tagLst>
</file>

<file path=ppt/tags/tag38.xml><?xml version="1.0" encoding="utf-8"?>
<p:tagLst xmlns:p="http://schemas.openxmlformats.org/presentationml/2006/main">
  <p:tag name="MH" val="20190121154152"/>
  <p:tag name="MH_LIBRARY" val="GRAPHIC"/>
  <p:tag name="MH_ORDER" val="5"/>
  <p:tag name="MH_TYPE" val="Other"/>
</p:tagLst>
</file>

<file path=ppt/tags/tag39.xml><?xml version="1.0" encoding="utf-8"?>
<p:tagLst xmlns:p="http://schemas.openxmlformats.org/presentationml/2006/main">
  <p:tag name="MH" val="20190121154152"/>
  <p:tag name="MH_LIBRARY" val="GRAPHIC"/>
  <p:tag name="MH_ORDER" val="6"/>
  <p:tag name="MH_TYPE" val="Other"/>
</p:tagLst>
</file>

<file path=ppt/tags/tag40.xml><?xml version="1.0" encoding="utf-8"?>
<p:tagLst xmlns:p="http://schemas.openxmlformats.org/presentationml/2006/main">
  <p:tag name="MH" val="20190121154152"/>
  <p:tag name="MH_LIBRARY" val="GRAPHIC"/>
  <p:tag name="MH_ORDER" val="3"/>
  <p:tag name="MH_TYPE" val="SubTitle"/>
</p:tagLst>
</file>

<file path=ppt/tags/tag41.xml><?xml version="1.0" encoding="utf-8"?>
<p:tagLst xmlns:p="http://schemas.openxmlformats.org/presentationml/2006/main">
  <p:tag name="MH" val="20181116094607"/>
  <p:tag name="MH_LIBRARY" val="GRAPHIC"/>
  <p:tag name="MH_ORDER" val="3"/>
  <p:tag name="MH_TYPE" val="SubTitle"/>
</p:tagLst>
</file>

<file path=ppt/tags/tag42.xml><?xml version="1.0" encoding="utf-8"?>
<p:tagLst xmlns:p="http://schemas.openxmlformats.org/presentationml/2006/main">
  <p:tag name="MH" val="20181116094607"/>
  <p:tag name="MH_LIBRARY" val="GRAPHIC"/>
  <p:tag name="MH_ORDER" val="3"/>
  <p:tag name="MH_TYPE" val="SubTitle"/>
</p:tagLst>
</file>

<file path=ppt/tags/tag43.xml><?xml version="1.0" encoding="utf-8"?>
<p:tagLst xmlns:p="http://schemas.openxmlformats.org/presentationml/2006/main">
  <p:tag name="MH" val="20190121163250"/>
  <p:tag name="MH_LIBRARY" val="GRAPHIC"/>
  <p:tag name="MH_ORDER" val="1"/>
  <p:tag name="MH_TYPE" val="Other"/>
</p:tagLst>
</file>

<file path=ppt/tags/tag44.xml><?xml version="1.0" encoding="utf-8"?>
<p:tagLst xmlns:p="http://schemas.openxmlformats.org/presentationml/2006/main">
  <p:tag name="MH" val="20190121163250"/>
  <p:tag name="MH_LIBRARY" val="GRAPHIC"/>
  <p:tag name="MH_ORDER" val="1"/>
  <p:tag name="MH_TYPE" val="Text"/>
</p:tagLst>
</file>

<file path=ppt/tags/tag45.xml><?xml version="1.0" encoding="utf-8"?>
<p:tagLst xmlns:p="http://schemas.openxmlformats.org/presentationml/2006/main">
  <p:tag name="MH" val="20190121163250"/>
  <p:tag name="MH_LIBRARY" val="GRAPHIC"/>
  <p:tag name="MH_ORDER" val="2"/>
  <p:tag name="MH_TYPE" val="Other"/>
</p:tagLst>
</file>

<file path=ppt/tags/tag46.xml><?xml version="1.0" encoding="utf-8"?>
<p:tagLst xmlns:p="http://schemas.openxmlformats.org/presentationml/2006/main">
  <p:tag name="MH" val="20190121163250"/>
  <p:tag name="MH_LIBRARY" val="GRAPHIC"/>
  <p:tag name="MH_ORDER" val="3"/>
  <p:tag name="MH_TYPE" val="Other"/>
</p:tagLst>
</file>

<file path=ppt/tags/tag47.xml><?xml version="1.0" encoding="utf-8"?>
<p:tagLst xmlns:p="http://schemas.openxmlformats.org/presentationml/2006/main">
  <p:tag name="MH" val="20190121163250"/>
  <p:tag name="MH_LIBRARY" val="GRAPHIC"/>
  <p:tag name="MH_ORDER" val="4"/>
  <p:tag name="MH_TYPE" val="Other"/>
</p:tagLst>
</file>

<file path=ppt/tags/tag48.xml><?xml version="1.0" encoding="utf-8"?>
<p:tagLst xmlns:p="http://schemas.openxmlformats.org/presentationml/2006/main">
  <p:tag name="MH" val="20190121163250"/>
  <p:tag name="MH_LIBRARY" val="GRAPHIC"/>
  <p:tag name="MH_ORDER" val="5"/>
  <p:tag name="MH_TYPE" val="Other"/>
</p:tagLst>
</file>

<file path=ppt/tags/tag49.xml><?xml version="1.0" encoding="utf-8"?>
<p:tagLst xmlns:p="http://schemas.openxmlformats.org/presentationml/2006/main">
  <p:tag name="MH" val="20190121163250"/>
  <p:tag name="MH_LIBRARY" val="GRAPHIC"/>
  <p:tag name="MH_ORDER" val="1"/>
  <p:tag name="MH_TYPE" val="SubTitle"/>
</p:tagLst>
</file>

<file path=ppt/tags/tag50.xml><?xml version="1.0" encoding="utf-8"?>
<p:tagLst xmlns:p="http://schemas.openxmlformats.org/presentationml/2006/main">
  <p:tag name="MH" val="20190121163250"/>
  <p:tag name="MH_LIBRARY" val="GRAPHIC"/>
  <p:tag name="MH_ORDER" val="2"/>
  <p:tag name="MH_TYPE" val="Text"/>
</p:tagLst>
</file>

<file path=ppt/tags/tag51.xml><?xml version="1.0" encoding="utf-8"?>
<p:tagLst xmlns:p="http://schemas.openxmlformats.org/presentationml/2006/main">
  <p:tag name="MH" val="20190121163250"/>
  <p:tag name="MH_LIBRARY" val="GRAPHIC"/>
  <p:tag name="MH_ORDER" val="6"/>
  <p:tag name="MH_TYPE" val="Other"/>
</p:tagLst>
</file>

<file path=ppt/tags/tag52.xml><?xml version="1.0" encoding="utf-8"?>
<p:tagLst xmlns:p="http://schemas.openxmlformats.org/presentationml/2006/main">
  <p:tag name="MH" val="20190121163250"/>
  <p:tag name="MH_LIBRARY" val="GRAPHIC"/>
  <p:tag name="MH_ORDER" val="7"/>
  <p:tag name="MH_TYPE" val="Other"/>
</p:tagLst>
</file>

<file path=ppt/tags/tag53.xml><?xml version="1.0" encoding="utf-8"?>
<p:tagLst xmlns:p="http://schemas.openxmlformats.org/presentationml/2006/main">
  <p:tag name="MH" val="20190121163250"/>
  <p:tag name="MH_LIBRARY" val="GRAPHIC"/>
  <p:tag name="MH_ORDER" val="8"/>
  <p:tag name="MH_TYPE" val="Other"/>
</p:tagLst>
</file>

<file path=ppt/tags/tag54.xml><?xml version="1.0" encoding="utf-8"?>
<p:tagLst xmlns:p="http://schemas.openxmlformats.org/presentationml/2006/main">
  <p:tag name="MH" val="20190121163250"/>
  <p:tag name="MH_LIBRARY" val="GRAPHIC"/>
  <p:tag name="MH_ORDER" val="9"/>
  <p:tag name="MH_TYPE" val="Other"/>
</p:tagLst>
</file>

<file path=ppt/tags/tag55.xml><?xml version="1.0" encoding="utf-8"?>
<p:tagLst xmlns:p="http://schemas.openxmlformats.org/presentationml/2006/main">
  <p:tag name="MH" val="20190121163250"/>
  <p:tag name="MH_LIBRARY" val="GRAPHIC"/>
  <p:tag name="MH_ORDER" val="2"/>
  <p:tag name="MH_TYPE" val="SubTitle"/>
</p:tagLst>
</file>

<file path=ppt/tags/tag56.xml><?xml version="1.0" encoding="utf-8"?>
<p:tagLst xmlns:p="http://schemas.openxmlformats.org/presentationml/2006/main">
  <p:tag name="MH" val="20190122101519"/>
  <p:tag name="MH_LIBRARY" val="GRAPHIC"/>
  <p:tag name="MH_ORDER" val="1"/>
  <p:tag name="MH_TYPE" val="Other"/>
</p:tagLst>
</file>

<file path=ppt/tags/tag57.xml><?xml version="1.0" encoding="utf-8"?>
<p:tagLst xmlns:p="http://schemas.openxmlformats.org/presentationml/2006/main">
  <p:tag name="MH" val="20190122101519"/>
  <p:tag name="MH_LIBRARY" val="GRAPHIC"/>
  <p:tag name="MH_ORDER" val="1"/>
  <p:tag name="MH_TYPE" val="SubTitle"/>
</p:tagLst>
</file>

<file path=ppt/tags/tag58.xml><?xml version="1.0" encoding="utf-8"?>
<p:tagLst xmlns:p="http://schemas.openxmlformats.org/presentationml/2006/main">
  <p:tag name="MH" val="20190122101519"/>
  <p:tag name="MH_LIBRARY" val="GRAPHIC"/>
  <p:tag name="MH_ORDER" val="1"/>
  <p:tag name="MH_TYPE" val="Text"/>
</p:tagLst>
</file>

<file path=ppt/tags/tag59.xml><?xml version="1.0" encoding="utf-8"?>
<p:tagLst xmlns:p="http://schemas.openxmlformats.org/presentationml/2006/main">
  <p:tag name="MH" val="20190122101519"/>
  <p:tag name="MH_LIBRARY" val="GRAPHIC"/>
  <p:tag name="MH_ORDER" val="3"/>
  <p:tag name="MH_TYPE" val="Other"/>
</p:tagLst>
</file>

<file path=ppt/tags/tag60.xml><?xml version="1.0" encoding="utf-8"?>
<p:tagLst xmlns:p="http://schemas.openxmlformats.org/presentationml/2006/main">
  <p:tag name="MH" val="20190122101519"/>
  <p:tag name="MH_LIBRARY" val="GRAPHIC"/>
  <p:tag name="MH_ORDER" val="4"/>
  <p:tag name="MH_TYPE" val="Other"/>
</p:tagLst>
</file>

<file path=ppt/tags/tag61.xml><?xml version="1.0" encoding="utf-8"?>
<p:tagLst xmlns:p="http://schemas.openxmlformats.org/presentationml/2006/main">
  <p:tag name="MH" val="20190122101519"/>
  <p:tag name="MH_LIBRARY" val="GRAPHIC"/>
  <p:tag name="MH_ORDER" val="5"/>
  <p:tag name="MH_TYPE" val="Other"/>
</p:tagLst>
</file>

<file path=ppt/tags/tag62.xml><?xml version="1.0" encoding="utf-8"?>
<p:tagLst xmlns:p="http://schemas.openxmlformats.org/presentationml/2006/main">
  <p:tag name="MH" val="20190122101519"/>
  <p:tag name="MH_LIBRARY" val="GRAPHIC"/>
  <p:tag name="MH_ORDER" val="7"/>
  <p:tag name="MH_TYPE" val="Other"/>
</p:tagLst>
</file>

<file path=ppt/tags/tag63.xml><?xml version="1.0" encoding="utf-8"?>
<p:tagLst xmlns:p="http://schemas.openxmlformats.org/presentationml/2006/main">
  <p:tag name="MH" val="20190122101519"/>
  <p:tag name="MH_LIBRARY" val="GRAPHIC"/>
  <p:tag name="MH_ORDER" val="8"/>
  <p:tag name="MH_TYPE" val="Other"/>
</p:tagLst>
</file>

<file path=ppt/tags/tag64.xml><?xml version="1.0" encoding="utf-8"?>
<p:tagLst xmlns:p="http://schemas.openxmlformats.org/presentationml/2006/main">
  <p:tag name="MH" val="20190122101519"/>
  <p:tag name="MH_LIBRARY" val="GRAPHIC"/>
  <p:tag name="MH_ORDER" val="2"/>
  <p:tag name="MH_TYPE" val="Text"/>
</p:tagLst>
</file>

<file path=ppt/tags/tag65.xml><?xml version="1.0" encoding="utf-8"?>
<p:tagLst xmlns:p="http://schemas.openxmlformats.org/presentationml/2006/main">
  <p:tag name="MH" val="20190122101519"/>
  <p:tag name="MH_LIBRARY" val="GRAPHIC"/>
  <p:tag name="MH_ORDER" val="9"/>
  <p:tag name="MH_TYPE" val="Other"/>
</p:tagLst>
</file>

<file path=ppt/tags/tag66.xml><?xml version="1.0" encoding="utf-8"?>
<p:tagLst xmlns:p="http://schemas.openxmlformats.org/presentationml/2006/main">
  <p:tag name="MH" val="20190122101519"/>
  <p:tag name="MH_LIBRARY" val="GRAPHIC"/>
  <p:tag name="MH_ORDER" val="11"/>
  <p:tag name="MH_TYPE" val="Other"/>
</p:tagLst>
</file>

<file path=ppt/tags/tag67.xml><?xml version="1.0" encoding="utf-8"?>
<p:tagLst xmlns:p="http://schemas.openxmlformats.org/presentationml/2006/main">
  <p:tag name="MH" val="20190122101519"/>
  <p:tag name="MH_LIBRARY" val="GRAPHIC"/>
  <p:tag name="MH_ORDER" val="12"/>
  <p:tag name="MH_TYPE" val="Other"/>
</p:tagLst>
</file>

<file path=ppt/tags/tag68.xml><?xml version="1.0" encoding="utf-8"?>
<p:tagLst xmlns:p="http://schemas.openxmlformats.org/presentationml/2006/main">
  <p:tag name="MH" val="20190122101519"/>
  <p:tag name="MH_LIBRARY" val="GRAPHIC"/>
  <p:tag name="MH_ORDER" val="3"/>
  <p:tag name="MH_TYPE" val="Text"/>
</p:tagLst>
</file>

<file path=ppt/tags/tag69.xml><?xml version="1.0" encoding="utf-8"?>
<p:tagLst xmlns:p="http://schemas.openxmlformats.org/presentationml/2006/main">
  <p:tag name="MH" val="20190122101519"/>
  <p:tag name="MH_LIBRARY" val="GRAPHIC"/>
  <p:tag name="MH_ORDER" val="2"/>
  <p:tag name="MH_TYPE" val="SubTitle"/>
</p:tagLst>
</file>

<file path=ppt/tags/tag70.xml><?xml version="1.0" encoding="utf-8"?>
<p:tagLst xmlns:p="http://schemas.openxmlformats.org/presentationml/2006/main">
  <p:tag name="MH" val="20190122101519"/>
  <p:tag name="MH_LIBRARY" val="GRAPHIC"/>
  <p:tag name="MH_ORDER" val="3"/>
  <p:tag name="MH_TYPE" val="SubTitle"/>
</p:tagLst>
</file>

<file path=ppt/tags/tag71.xml><?xml version="1.0" encoding="utf-8"?>
<p:tagLst xmlns:p="http://schemas.openxmlformats.org/presentationml/2006/main">
  <p:tag name="MH" val="20190122101519"/>
  <p:tag name="MH_LIBRARY" val="GRAPHIC"/>
  <p:tag name="MH_ORDER" val="2"/>
  <p:tag name="MH_TYPE" val="Other"/>
</p:tagLst>
</file>

<file path=ppt/tags/tag72.xml><?xml version="1.0" encoding="utf-8"?>
<p:tagLst xmlns:p="http://schemas.openxmlformats.org/presentationml/2006/main">
  <p:tag name="MH" val="20190122101519"/>
  <p:tag name="MH_LIBRARY" val="GRAPHIC"/>
  <p:tag name="MH_ORDER" val="6"/>
  <p:tag name="MH_TYPE" val="Other"/>
</p:tagLst>
</file>

<file path=ppt/tags/tag73.xml><?xml version="1.0" encoding="utf-8"?>
<p:tagLst xmlns:p="http://schemas.openxmlformats.org/presentationml/2006/main">
  <p:tag name="MH" val="20190122101519"/>
  <p:tag name="MH_LIBRARY" val="GRAPHIC"/>
  <p:tag name="MH_ORDER" val="10"/>
  <p:tag name="MH_TYPE" val="Other"/>
</p:tagLst>
</file>

<file path=ppt/tags/tag74.xml><?xml version="1.0" encoding="utf-8"?>
<p:tagLst xmlns:p="http://schemas.openxmlformats.org/presentationml/2006/main">
  <p:tag name="MH" val="20190122103551"/>
  <p:tag name="MH_LIBRARY" val="GRAPHIC"/>
  <p:tag name="MH_ORDER" val="1"/>
  <p:tag name="MH_TYPE" val="Other"/>
</p:tagLst>
</file>

<file path=ppt/tags/tag75.xml><?xml version="1.0" encoding="utf-8"?>
<p:tagLst xmlns:p="http://schemas.openxmlformats.org/presentationml/2006/main">
  <p:tag name="MH" val="20190122103551"/>
  <p:tag name="MH_LIBRARY" val="GRAPHIC"/>
  <p:tag name="MH_ORDER" val="2"/>
  <p:tag name="MH_TYPE" val="Other"/>
</p:tagLst>
</file>

<file path=ppt/tags/tag76.xml><?xml version="1.0" encoding="utf-8"?>
<p:tagLst xmlns:p="http://schemas.openxmlformats.org/presentationml/2006/main">
  <p:tag name="MH" val="20190122103551"/>
  <p:tag name="MH_LIBRARY" val="GRAPHIC"/>
  <p:tag name="MH_ORDER" val="1"/>
  <p:tag name="MH_TYPE" val="SubTitle"/>
</p:tagLst>
</file>

<file path=ppt/tags/tag77.xml><?xml version="1.0" encoding="utf-8"?>
<p:tagLst xmlns:p="http://schemas.openxmlformats.org/presentationml/2006/main">
  <p:tag name="MH" val="20190122103551"/>
  <p:tag name="MH_LIBRARY" val="GRAPHIC"/>
  <p:tag name="MH_ORDER" val="3"/>
  <p:tag name="MH_TYPE" val="Other"/>
</p:tagLst>
</file>

<file path=ppt/tags/tag78.xml><?xml version="1.0" encoding="utf-8"?>
<p:tagLst xmlns:p="http://schemas.openxmlformats.org/presentationml/2006/main">
  <p:tag name="MH" val="20190122103551"/>
  <p:tag name="MH_LIBRARY" val="GRAPHIC"/>
  <p:tag name="MH_ORDER" val="1"/>
  <p:tag name="MH_TYPE" val="Text"/>
</p:tagLst>
</file>

<file path=ppt/tags/tag79.xml><?xml version="1.0" encoding="utf-8"?>
<p:tagLst xmlns:p="http://schemas.openxmlformats.org/presentationml/2006/main">
  <p:tag name="MH" val="20190122103551"/>
  <p:tag name="MH_LIBRARY" val="GRAPHIC"/>
  <p:tag name="MH_ORDER" val="4"/>
  <p:tag name="MH_TYPE" val="Other"/>
</p:tagLst>
</file>

<file path=ppt/tags/tag80.xml><?xml version="1.0" encoding="utf-8"?>
<p:tagLst xmlns:p="http://schemas.openxmlformats.org/presentationml/2006/main">
  <p:tag name="MH" val="20190122103551"/>
  <p:tag name="MH_LIBRARY" val="GRAPHIC"/>
  <p:tag name="MH_ORDER" val="5"/>
  <p:tag name="MH_TYPE" val="Other"/>
</p:tagLst>
</file>

<file path=ppt/tags/tag81.xml><?xml version="1.0" encoding="utf-8"?>
<p:tagLst xmlns:p="http://schemas.openxmlformats.org/presentationml/2006/main">
  <p:tag name="MH" val="20190122103551"/>
  <p:tag name="MH_LIBRARY" val="GRAPHIC"/>
  <p:tag name="MH_ORDER" val="2"/>
  <p:tag name="MH_TYPE" val="SubTitle"/>
</p:tagLst>
</file>

<file path=ppt/tags/tag82.xml><?xml version="1.0" encoding="utf-8"?>
<p:tagLst xmlns:p="http://schemas.openxmlformats.org/presentationml/2006/main">
  <p:tag name="MH" val="20190122103551"/>
  <p:tag name="MH_LIBRARY" val="GRAPHIC"/>
  <p:tag name="MH_ORDER" val="6"/>
  <p:tag name="MH_TYPE" val="Other"/>
</p:tagLst>
</file>

<file path=ppt/tags/tag83.xml><?xml version="1.0" encoding="utf-8"?>
<p:tagLst xmlns:p="http://schemas.openxmlformats.org/presentationml/2006/main">
  <p:tag name="MH" val="20190122103551"/>
  <p:tag name="MH_LIBRARY" val="GRAPHIC"/>
  <p:tag name="MH_ORDER" val="2"/>
  <p:tag name="MH_TYPE" val="Text"/>
</p:tagLst>
</file>

<file path=ppt/tags/tag84.xml><?xml version="1.0" encoding="utf-8"?>
<p:tagLst xmlns:p="http://schemas.openxmlformats.org/presentationml/2006/main">
  <p:tag name="MH" val="20190122103551"/>
  <p:tag name="MH_LIBRARY" val="GRAPHIC"/>
  <p:tag name="MH_ORDER" val="7"/>
  <p:tag name="MH_TYPE" val="Other"/>
</p:tagLst>
</file>

<file path=ppt/tags/tag85.xml><?xml version="1.0" encoding="utf-8"?>
<p:tagLst xmlns:p="http://schemas.openxmlformats.org/presentationml/2006/main">
  <p:tag name="MH" val="20190122103551"/>
  <p:tag name="MH_LIBRARY" val="GRAPHIC"/>
  <p:tag name="MH_ORDER" val="8"/>
  <p:tag name="MH_TYPE" val="Other"/>
</p:tagLst>
</file>

<file path=ppt/tags/tag86.xml><?xml version="1.0" encoding="utf-8"?>
<p:tagLst xmlns:p="http://schemas.openxmlformats.org/presentationml/2006/main">
  <p:tag name="MH" val="20190122103551"/>
  <p:tag name="MH_LIBRARY" val="GRAPHIC"/>
  <p:tag name="MH_ORDER" val="3"/>
  <p:tag name="MH_TYPE" val="SubTitle"/>
</p:tagLst>
</file>

<file path=ppt/tags/tag87.xml><?xml version="1.0" encoding="utf-8"?>
<p:tagLst xmlns:p="http://schemas.openxmlformats.org/presentationml/2006/main">
  <p:tag name="MH" val="20190122103551"/>
  <p:tag name="MH_LIBRARY" val="GRAPHIC"/>
  <p:tag name="MH_ORDER" val="9"/>
  <p:tag name="MH_TYPE" val="Other"/>
</p:tagLst>
</file>

<file path=ppt/tags/tag88.xml><?xml version="1.0" encoding="utf-8"?>
<p:tagLst xmlns:p="http://schemas.openxmlformats.org/presentationml/2006/main">
  <p:tag name="MH" val="20190122103551"/>
  <p:tag name="MH_LIBRARY" val="GRAPHIC"/>
  <p:tag name="MH_ORDER" val="3"/>
  <p:tag name="MH_TYPE" val="Text"/>
</p:tagLst>
</file>

<file path=ppt/tags/tag89.xml><?xml version="1.0" encoding="utf-8"?>
<p:tagLst xmlns:p="http://schemas.openxmlformats.org/presentationml/2006/main">
  <p:tag name="MH" val="20190122103551"/>
  <p:tag name="MH_LIBRARY" val="GRAPHIC"/>
  <p:tag name="MH_ORDER" val="10"/>
  <p:tag name="MH_TYPE" val="Other"/>
</p:tagLst>
</file>

<file path=ppt/tags/tag90.xml><?xml version="1.0" encoding="utf-8"?>
<p:tagLst xmlns:p="http://schemas.openxmlformats.org/presentationml/2006/main">
  <p:tag name="MH" val="20190122103551"/>
  <p:tag name="MH_LIBRARY" val="GRAPHIC"/>
  <p:tag name="MH_ORDER" val="11"/>
  <p:tag name="MH_TYPE" val="Other"/>
</p:tagLst>
</file>

<file path=ppt/tags/tag91.xml><?xml version="1.0" encoding="utf-8"?>
<p:tagLst xmlns:p="http://schemas.openxmlformats.org/presentationml/2006/main">
  <p:tag name="MH" val="20190122103551"/>
  <p:tag name="MH_LIBRARY" val="GRAPHIC"/>
  <p:tag name="MH_ORDER" val="4"/>
  <p:tag name="MH_TYPE" val="SubTitle"/>
</p:tagLst>
</file>

<file path=ppt/tags/tag92.xml><?xml version="1.0" encoding="utf-8"?>
<p:tagLst xmlns:p="http://schemas.openxmlformats.org/presentationml/2006/main">
  <p:tag name="MH" val="20190122103551"/>
  <p:tag name="MH_LIBRARY" val="GRAPHIC"/>
  <p:tag name="MH_ORDER" val="12"/>
  <p:tag name="MH_TYPE" val="Other"/>
</p:tagLst>
</file>

<file path=ppt/tags/tag93.xml><?xml version="1.0" encoding="utf-8"?>
<p:tagLst xmlns:p="http://schemas.openxmlformats.org/presentationml/2006/main">
  <p:tag name="MH" val="20190122103551"/>
  <p:tag name="MH_LIBRARY" val="GRAPHIC"/>
  <p:tag name="MH_ORDER" val="4"/>
  <p:tag name="MH_TYPE" val="Text"/>
</p:tagLst>
</file>

<file path=ppt/tags/tag94.xml><?xml version="1.0" encoding="utf-8"?>
<p:tagLst xmlns:p="http://schemas.openxmlformats.org/presentationml/2006/main">
  <p:tag name="MH" val="20190122103551"/>
  <p:tag name="MH_LIBRARY" val="GRAPHIC"/>
  <p:tag name="MH_ORDER" val="13"/>
  <p:tag name="MH_TYPE" val="Other"/>
</p:tagLst>
</file>

<file path=ppt/tags/tag95.xml><?xml version="1.0" encoding="utf-8"?>
<p:tagLst xmlns:p="http://schemas.openxmlformats.org/presentationml/2006/main">
  <p:tag name="MH" val="20190122103551"/>
  <p:tag name="MH_LIBRARY" val="GRAPHIC"/>
  <p:tag name="MH_ORDER" val="14"/>
  <p:tag name="MH_TYPE" val="Other"/>
</p:tagLst>
</file>

<file path=ppt/tags/tag96.xml><?xml version="1.0" encoding="utf-8"?>
<p:tagLst xmlns:p="http://schemas.openxmlformats.org/presentationml/2006/main">
  <p:tag name="MH" val="20190122103551"/>
  <p:tag name="MH_LIBRARY" val="GRAPHIC"/>
  <p:tag name="MH_ORDER" val="5"/>
  <p:tag name="MH_TYPE" val="SubTitle"/>
</p:tagLst>
</file>

<file path=ppt/tags/tag97.xml><?xml version="1.0" encoding="utf-8"?>
<p:tagLst xmlns:p="http://schemas.openxmlformats.org/presentationml/2006/main">
  <p:tag name="MH" val="20190122103551"/>
  <p:tag name="MH_LIBRARY" val="GRAPHIC"/>
  <p:tag name="MH_ORDER" val="15"/>
  <p:tag name="MH_TYPE" val="Other"/>
</p:tagLst>
</file>

<file path=ppt/tags/tag98.xml><?xml version="1.0" encoding="utf-8"?>
<p:tagLst xmlns:p="http://schemas.openxmlformats.org/presentationml/2006/main">
  <p:tag name="MH" val="20190122103551"/>
  <p:tag name="MH_LIBRARY" val="GRAPHIC"/>
  <p:tag name="MH_ORDER" val="5"/>
  <p:tag name="MH_TYPE" val="Text"/>
</p:tagLst>
</file>

<file path=ppt/tags/tag99.xml><?xml version="1.0" encoding="utf-8"?>
<p:tagLst xmlns:p="http://schemas.openxmlformats.org/presentationml/2006/main">
  <p:tag name="MH" val="20190122111409"/>
  <p:tag name="MH_LIBRARY" val="GRAPHIC"/>
  <p:tag name="MH_ORDER" val="1"/>
  <p:tag name="MH_TYPE" val="Other"/>
</p:tagLst>
</file>

<file path=ppt/tags/tag100.xml><?xml version="1.0" encoding="utf-8"?>
<p:tagLst xmlns:p="http://schemas.openxmlformats.org/presentationml/2006/main">
  <p:tag name="MH" val="20190122111409"/>
  <p:tag name="MH_LIBRARY" val="GRAPHIC"/>
  <p:tag name="MH_ORDER" val="2"/>
  <p:tag name="MH_TYPE" val="Other"/>
</p:tagLst>
</file>

<file path=ppt/tags/tag101.xml><?xml version="1.0" encoding="utf-8"?>
<p:tagLst xmlns:p="http://schemas.openxmlformats.org/presentationml/2006/main">
  <p:tag name="MH" val="20190122111409"/>
  <p:tag name="MH_LIBRARY" val="GRAPHIC"/>
  <p:tag name="MH_ORDER" val="2"/>
  <p:tag name="MH_TYPE" val="SubTitle"/>
</p:tagLst>
</file>

<file path=ppt/tags/tag102.xml><?xml version="1.0" encoding="utf-8"?>
<p:tagLst xmlns:p="http://schemas.openxmlformats.org/presentationml/2006/main">
  <p:tag name="MH" val="20190122111409"/>
  <p:tag name="MH_LIBRARY" val="GRAPHIC"/>
  <p:tag name="MH_ORDER" val="2"/>
  <p:tag name="MH_TYPE" val="Text"/>
</p:tagLst>
</file>

<file path=ppt/tags/tag103.xml><?xml version="1.0" encoding="utf-8"?>
<p:tagLst xmlns:p="http://schemas.openxmlformats.org/presentationml/2006/main">
  <p:tag name="MH" val="20190122111409"/>
  <p:tag name="MH_LIBRARY" val="GRAPHIC"/>
  <p:tag name="MH_ORDER" val="3"/>
  <p:tag name="MH_TYPE" val="Other"/>
</p:tagLst>
</file>

<file path=ppt/tags/tag104.xml><?xml version="1.0" encoding="utf-8"?>
<p:tagLst xmlns:p="http://schemas.openxmlformats.org/presentationml/2006/main">
  <p:tag name="MH" val="20190122111409"/>
  <p:tag name="MH_LIBRARY" val="GRAPHIC"/>
  <p:tag name="MH_ORDER" val="1"/>
  <p:tag name="MH_TYPE" val="Text"/>
</p:tagLst>
</file>

<file path=ppt/tags/tag105.xml><?xml version="1.0" encoding="utf-8"?>
<p:tagLst xmlns:p="http://schemas.openxmlformats.org/presentationml/2006/main">
  <p:tag name="MH" val="20190122111409"/>
  <p:tag name="MH_LIBRARY" val="GRAPHIC"/>
  <p:tag name="MH_ORDER" val="4"/>
  <p:tag name="MH_TYPE" val="Other"/>
</p:tagLst>
</file>

<file path=ppt/tags/tag106.xml><?xml version="1.0" encoding="utf-8"?>
<p:tagLst xmlns:p="http://schemas.openxmlformats.org/presentationml/2006/main">
  <p:tag name="MH" val="20190122111409"/>
  <p:tag name="MH_LIBRARY" val="GRAPHIC"/>
  <p:tag name="MH_ORDER" val="5"/>
  <p:tag name="MH_TYPE" val="Other"/>
</p:tagLst>
</file>

<file path=ppt/tags/tag107.xml><?xml version="1.0" encoding="utf-8"?>
<p:tagLst xmlns:p="http://schemas.openxmlformats.org/presentationml/2006/main">
  <p:tag name="MH" val="20190122111409"/>
  <p:tag name="MH_LIBRARY" val="GRAPHIC"/>
  <p:tag name="MH_ORDER" val="1"/>
  <p:tag name="MH_TYPE" val="SubTitle"/>
</p:tagLst>
</file>

<file path=ppt/tags/tag108.xml><?xml version="1.0" encoding="utf-8"?>
<p:tagLst xmlns:p="http://schemas.openxmlformats.org/presentationml/2006/main">
  <p:tag name="MH" val="20190122135600"/>
  <p:tag name="MH_LIBRARY" val="GRAPHIC"/>
  <p:tag name="MH_ORDER" val="1"/>
  <p:tag name="MH_TYPE" val="Other"/>
</p:tagLst>
</file>

<file path=ppt/tags/tag109.xml><?xml version="1.0" encoding="utf-8"?>
<p:tagLst xmlns:p="http://schemas.openxmlformats.org/presentationml/2006/main">
  <p:tag name="MH" val="20190122135600"/>
  <p:tag name="MH_LIBRARY" val="GRAPHIC"/>
  <p:tag name="MH_ORDER" val="2"/>
  <p:tag name="MH_TYPE" val="Other"/>
</p:tagLst>
</file>

<file path=ppt/tags/tag110.xml><?xml version="1.0" encoding="utf-8"?>
<p:tagLst xmlns:p="http://schemas.openxmlformats.org/presentationml/2006/main">
  <p:tag name="MH" val="20190122135600"/>
  <p:tag name="MH_LIBRARY" val="GRAPHIC"/>
  <p:tag name="MH_ORDER" val="3"/>
  <p:tag name="MH_TYPE" val="Other"/>
</p:tagLst>
</file>

<file path=ppt/tags/tag111.xml><?xml version="1.0" encoding="utf-8"?>
<p:tagLst xmlns:p="http://schemas.openxmlformats.org/presentationml/2006/main">
  <p:tag name="MH" val="20190122135600"/>
  <p:tag name="MH_LIBRARY" val="GRAPHIC"/>
  <p:tag name="MH_ORDER" val="4"/>
  <p:tag name="MH_TYPE" val="Other"/>
</p:tagLst>
</file>

<file path=ppt/tags/tag112.xml><?xml version="1.0" encoding="utf-8"?>
<p:tagLst xmlns:p="http://schemas.openxmlformats.org/presentationml/2006/main">
  <p:tag name="MH" val="20190122135600"/>
  <p:tag name="MH_LIBRARY" val="GRAPHIC"/>
  <p:tag name="MH_ORDER" val="7"/>
  <p:tag name="MH_TYPE" val="Other"/>
</p:tagLst>
</file>

<file path=ppt/tags/tag113.xml><?xml version="1.0" encoding="utf-8"?>
<p:tagLst xmlns:p="http://schemas.openxmlformats.org/presentationml/2006/main">
  <p:tag name="MH" val="20190122135600"/>
  <p:tag name="MH_LIBRARY" val="GRAPHIC"/>
  <p:tag name="MH_ORDER" val="8"/>
  <p:tag name="MH_TYPE" val="Other"/>
</p:tagLst>
</file>

<file path=ppt/tags/tag114.xml><?xml version="1.0" encoding="utf-8"?>
<p:tagLst xmlns:p="http://schemas.openxmlformats.org/presentationml/2006/main">
  <p:tag name="MH" val="20190122135600"/>
  <p:tag name="MH_LIBRARY" val="GRAPHIC"/>
  <p:tag name="MH_ORDER" val="9"/>
  <p:tag name="MH_TYPE" val="Other"/>
</p:tagLst>
</file>

<file path=ppt/tags/tag115.xml><?xml version="1.0" encoding="utf-8"?>
<p:tagLst xmlns:p="http://schemas.openxmlformats.org/presentationml/2006/main">
  <p:tag name="MH" val="20190122135600"/>
  <p:tag name="MH_LIBRARY" val="GRAPHIC"/>
  <p:tag name="MH_ORDER" val="10"/>
  <p:tag name="MH_TYPE" val="Other"/>
</p:tagLst>
</file>

<file path=ppt/tags/tag116.xml><?xml version="1.0" encoding="utf-8"?>
<p:tagLst xmlns:p="http://schemas.openxmlformats.org/presentationml/2006/main">
  <p:tag name="MH" val="20190122135600"/>
  <p:tag name="MH_LIBRARY" val="GRAPHIC"/>
  <p:tag name="MH_ORDER" val="11"/>
  <p:tag name="MH_TYPE" val="Other"/>
</p:tagLst>
</file>

<file path=ppt/tags/tag117.xml><?xml version="1.0" encoding="utf-8"?>
<p:tagLst xmlns:p="http://schemas.openxmlformats.org/presentationml/2006/main">
  <p:tag name="MH" val="20190122135600"/>
  <p:tag name="MH_LIBRARY" val="GRAPHIC"/>
  <p:tag name="MH_ORDER" val="12"/>
  <p:tag name="MH_TYPE" val="Other"/>
</p:tagLst>
</file>

<file path=ppt/tags/tag118.xml><?xml version="1.0" encoding="utf-8"?>
<p:tagLst xmlns:p="http://schemas.openxmlformats.org/presentationml/2006/main">
  <p:tag name="MH" val="20190122135600"/>
  <p:tag name="MH_LIBRARY" val="GRAPHIC"/>
  <p:tag name="MH_ORDER" val="1"/>
  <p:tag name="MH_TYPE" val="SubTitle"/>
</p:tagLst>
</file>

<file path=ppt/tags/tag119.xml><?xml version="1.0" encoding="utf-8"?>
<p:tagLst xmlns:p="http://schemas.openxmlformats.org/presentationml/2006/main">
  <p:tag name="MH" val="20190122135600"/>
  <p:tag name="MH_LIBRARY" val="GRAPHIC"/>
  <p:tag name="MH_ORDER" val="3"/>
  <p:tag name="MH_TYPE" val="SubTitle"/>
</p:tagLst>
</file>

<file path=ppt/tags/tag120.xml><?xml version="1.0" encoding="utf-8"?>
<p:tagLst xmlns:p="http://schemas.openxmlformats.org/presentationml/2006/main">
  <p:tag name="MH" val="20190122135600"/>
  <p:tag name="MH_LIBRARY" val="GRAPHIC"/>
  <p:tag name="MH_ORDER" val="5"/>
  <p:tag name="MH_TYPE" val="SubTitle"/>
</p:tagLst>
</file>

<file path=ppt/tags/tag121.xml><?xml version="1.0" encoding="utf-8"?>
<p:tagLst xmlns:p="http://schemas.openxmlformats.org/presentationml/2006/main">
  <p:tag name="MH" val="20190122135600"/>
  <p:tag name="MH_LIBRARY" val="GRAPHIC"/>
  <p:tag name="MH_ORDER" val="2"/>
  <p:tag name="MH_TYPE" val="SubTitle"/>
</p:tagLst>
</file>

<file path=ppt/tags/tag122.xml><?xml version="1.0" encoding="utf-8"?>
<p:tagLst xmlns:p="http://schemas.openxmlformats.org/presentationml/2006/main">
  <p:tag name="MH" val="20190122135600"/>
  <p:tag name="MH_LIBRARY" val="GRAPHIC"/>
  <p:tag name="MH_ORDER" val="4"/>
  <p:tag name="MH_TYPE" val="SubTitle"/>
</p:tagLst>
</file>

<file path=ppt/tags/tag123.xml><?xml version="1.0" encoding="utf-8"?>
<p:tagLst xmlns:p="http://schemas.openxmlformats.org/presentationml/2006/main">
  <p:tag name="MH" val="20181107200211"/>
  <p:tag name="MH_LIBRARY" val="GRAPHIC"/>
  <p:tag name="MH_ORDER" val="1"/>
  <p:tag name="MH_TYPE" val="Other"/>
</p:tagLst>
</file>

<file path=ppt/tags/tag124.xml><?xml version="1.0" encoding="utf-8"?>
<p:tagLst xmlns:p="http://schemas.openxmlformats.org/presentationml/2006/main">
  <p:tag name="MH" val="20181107200211"/>
  <p:tag name="MH_LIBRARY" val="GRAPHIC"/>
  <p:tag name="MH_ORDER" val="1"/>
  <p:tag name="MH_TYPE" val="Other"/>
</p:tagLst>
</file>

<file path=ppt/tags/tag125.xml><?xml version="1.0" encoding="utf-8"?>
<p:tagLst xmlns:p="http://schemas.openxmlformats.org/presentationml/2006/main">
  <p:tag name="MH" val="20181107200211"/>
  <p:tag name="MH_LIBRARY" val="GRAPHIC"/>
  <p:tag name="MH_ORDER" val="1"/>
  <p:tag name="MH_TYPE" val="Other"/>
</p:tagLst>
</file>

<file path=ppt/tags/tag126.xml><?xml version="1.0" encoding="utf-8"?>
<p:tagLst xmlns:p="http://schemas.openxmlformats.org/presentationml/2006/main">
  <p:tag name="MH" val="20190122163009"/>
  <p:tag name="MH_LIBRARY" val="GRAPHIC"/>
  <p:tag name="MH_ORDER" val="1"/>
  <p:tag name="MH_TYPE" val="Other"/>
</p:tagLst>
</file>

<file path=ppt/tags/tag127.xml><?xml version="1.0" encoding="utf-8"?>
<p:tagLst xmlns:p="http://schemas.openxmlformats.org/presentationml/2006/main">
  <p:tag name="MH" val="20190122163009"/>
  <p:tag name="MH_LIBRARY" val="GRAPHIC"/>
  <p:tag name="MH_ORDER" val="2"/>
  <p:tag name="MH_TYPE" val="Other"/>
</p:tagLst>
</file>

<file path=ppt/tags/tag128.xml><?xml version="1.0" encoding="utf-8"?>
<p:tagLst xmlns:p="http://schemas.openxmlformats.org/presentationml/2006/main">
  <p:tag name="MH" val="20190122163009"/>
  <p:tag name="MH_LIBRARY" val="GRAPHIC"/>
  <p:tag name="MH_ORDER" val="1"/>
  <p:tag name="MH_TYPE" val="Title"/>
</p:tagLst>
</file>

<file path=ppt/tags/tag129.xml><?xml version="1.0" encoding="utf-8"?>
<p:tagLst xmlns:p="http://schemas.openxmlformats.org/presentationml/2006/main">
  <p:tag name="MH" val="20190122163009"/>
  <p:tag name="MH_LIBRARY" val="GRAPHIC"/>
  <p:tag name="MH_ORDER" val="2"/>
  <p:tag name="MH_TYPE" val="SubTitle"/>
</p:tagLst>
</file>

<file path=ppt/tags/tag130.xml><?xml version="1.0" encoding="utf-8"?>
<p:tagLst xmlns:p="http://schemas.openxmlformats.org/presentationml/2006/main">
  <p:tag name="MH" val="20190122163009"/>
  <p:tag name="MH_LIBRARY" val="GRAPHIC"/>
  <p:tag name="MH_ORDER" val="1"/>
  <p:tag name="MH_TYPE" val="SubTitle"/>
</p:tagLst>
</file>

<file path=ppt/tags/tag131.xml><?xml version="1.0" encoding="utf-8"?>
<p:tagLst xmlns:p="http://schemas.openxmlformats.org/presentationml/2006/main">
  <p:tag name="MH" val="20190123135549"/>
  <p:tag name="MH_LIBRARY" val="GRAPHIC"/>
  <p:tag name="MH_ORDER" val="1"/>
  <p:tag name="MH_TYPE" val="SubTitle"/>
</p:tagLst>
</file>

<file path=ppt/tags/tag132.xml><?xml version="1.0" encoding="utf-8"?>
<p:tagLst xmlns:p="http://schemas.openxmlformats.org/presentationml/2006/main">
  <p:tag name="MH" val="20190123135549"/>
  <p:tag name="MH_LIBRARY" val="GRAPHIC"/>
  <p:tag name="MH_ORDER" val="2"/>
  <p:tag name="MH_TYPE" val="SubTitle"/>
</p:tagLst>
</file>

<file path=ppt/tags/tag133.xml><?xml version="1.0" encoding="utf-8"?>
<p:tagLst xmlns:p="http://schemas.openxmlformats.org/presentationml/2006/main">
  <p:tag name="MH" val="20190123135549"/>
  <p:tag name="MH_LIBRARY" val="GRAPHIC"/>
  <p:tag name="MH_ORDER" val="3"/>
  <p:tag name="MH_TYPE" val="SubTitle"/>
</p:tagLst>
</file>

<file path=ppt/tags/tag134.xml><?xml version="1.0" encoding="utf-8"?>
<p:tagLst xmlns:p="http://schemas.openxmlformats.org/presentationml/2006/main">
  <p:tag name="MH" val="20190123135549"/>
  <p:tag name="MH_LIBRARY" val="GRAPHIC"/>
  <p:tag name="MH_ORDER" val="1"/>
  <p:tag name="MH_TYPE" val="Text"/>
</p:tagLst>
</file>

<file path=ppt/tags/tag135.xml><?xml version="1.0" encoding="utf-8"?>
<p:tagLst xmlns:p="http://schemas.openxmlformats.org/presentationml/2006/main">
  <p:tag name="MH" val="20190123135549"/>
  <p:tag name="MH_LIBRARY" val="GRAPHIC"/>
  <p:tag name="MH_ORDER" val="3"/>
  <p:tag name="MH_TYPE" val="Text"/>
</p:tagLst>
</file>

<file path=ppt/tags/tag136.xml><?xml version="1.0" encoding="utf-8"?>
<p:tagLst xmlns:p="http://schemas.openxmlformats.org/presentationml/2006/main">
  <p:tag name="MH" val="20190123135549"/>
  <p:tag name="MH_LIBRARY" val="GRAPHIC"/>
  <p:tag name="MH_ORDER" val="2"/>
  <p:tag name="MH_TYPE" val="Text"/>
</p:tagLst>
</file>

<file path=ppt/tags/tag13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382</Paragraphs>
  <Slides>37</Slides>
  <Notes>32</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37</vt:i4>
      </vt:variant>
    </vt:vector>
  </HeadingPairs>
  <TitlesOfParts>
    <vt:vector baseType="lpstr" size="48">
      <vt:lpstr>Arial</vt:lpstr>
      <vt:lpstr>Calibri</vt:lpstr>
      <vt:lpstr>宋体</vt:lpstr>
      <vt:lpstr>华文行楷</vt:lpstr>
      <vt:lpstr>微软雅黑</vt:lpstr>
      <vt:lpstr>华文隶书</vt:lpstr>
      <vt:lpstr>微软雅黑 Light</vt:lpstr>
      <vt:lpstr>Tahoma</vt:lpstr>
      <vt:lpstr>Wingdings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2024-09-04T23:16:34.008</cp:lastPrinted>
  <dcterms:created xsi:type="dcterms:W3CDTF">2024-09-04T15:16:34Z</dcterms:created>
  <dcterms:modified xsi:type="dcterms:W3CDTF">2024-09-04T15:16:37Z</dcterms:modified>
</cp:coreProperties>
</file>