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81CEF-D28B-49B1-863C-774F37EB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91BDB-D879-489D-8873-536FE743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C49BA-E511-48B8-A75F-1A0B24FA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D3E49-AF5A-4DDE-A585-5761BA8F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4FF87-EA60-4C8E-B180-5B6D0ED1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CDB96-1CBD-403B-992B-BE41C3F79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ABD21-EF91-4D1B-B495-CF6D20E6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E84F4-8619-4FE4-9DBF-A8FBF609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83BCF-0145-4B31-87CC-863C4F1B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0D127-3EEE-483F-AD41-14CEE46A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02DC1-532F-48FA-AECF-9438C50F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207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运营专员培训方案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提高运营专员的专业技能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掌握运营管理的基本理论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包括运营战略、运营流程、供应链管理等。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提升数据分析能力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能够运用数据分析工具进行数据挖掘和可视化，为决策提供支持。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增强市场敏感度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了解行业趋势，掌握市场动态，能够及时调整运营策略。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培养跨部门合作意识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打破部门壁垒，促进与其他部门的协作，共同实现公司目标。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增进团队凝聚力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通过团队建设活动，增强团队成员之间的信任与合作。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有效沟通是团队协作的基础，培训中应注重沟通技巧的提升。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培养运营专员的团队协作能力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鼓励员工跳出传统思维模式，勇于尝试新的方法和策略。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学习行业前沿知识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培养问题解决能力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了解最新的技术、理念和模式，启发创新灵感。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鼓励员工主动发现问题并提出解决方案，提高创新能力。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增强运营专员的创新意识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介绍运营的基本概念、职责和在企业中的地位，帮助学员明确职业定位和发展方向。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运营概念与职责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讲解运营流程、规范和操作要点，使学员掌握运营的基本操作技能。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运营流程与规范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介绍数据采集的方法、工具和整理技巧，培养学员的数据处理能力。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讲解数据分析的基本方法、工具和实际应用，提高学员的数据分析水平。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介绍营销策略的制定方法、步骤和要点，培养学员的营销策划能力。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讲解各种推广渠道的特点、运用方法和技巧，提高学员的推广效果。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推广渠道与技巧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介绍有效的客户沟通技巧、方法和注意事项，提高学员的客户沟通能力。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客户满意度调查与提升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讲解客户满意度调查的方法、分析技巧和提升措施，帮助学员提升客户满意度。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介绍团队建设的方法、管理技巧和团队文化培养，提高学员的团队管理能力。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讲解有效沟通的技巧、方法和注意事项，帮助学员提高沟通效率。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团队管理与沟通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https://d.book118.com/738142076021006023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2024-08-29T13:45:50.896</cp:lastPrinted>
  <dcterms:created xsi:type="dcterms:W3CDTF">2024-08-29T05:45:50Z</dcterms:created>
  <dcterms:modified xsi:type="dcterms:W3CDTF">2024-08-29T05:45:53Z</dcterms:modified>
</cp:coreProperties>
</file>