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EC96A-B0F2-4DAE-A01E-652BC2994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0E450-8FE4-4717-AFE3-01995FB0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545A7-123D-4058-99F3-7FF7C6131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57042-EB4A-4AC7-BCAF-E6BC5224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23B4C-D46E-4F16-8E68-24CBD11BA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A42DD-3B35-48A4-BC0F-69367584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E1E71-4625-4789-8C42-5C02EF65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EAD18-DBEB-48A4-B1C5-FA871DA32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0D3F5-DF70-4121-B7DA-C078665BD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5BF6E-6C4C-4E94-9044-71E43DDC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0660E-0AC8-44F8-B4B7-D816A8170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837" r:id="rId2"/>
    <p:sldLayoutId id="2147493838" r:id="rId3"/>
    <p:sldLayoutId id="2147493839" r:id="rId4"/>
    <p:sldLayoutId id="2147493840" r:id="rId5"/>
    <p:sldLayoutId id="2147493841" r:id="rId6"/>
    <p:sldLayoutId id="2147493842" r:id="rId7"/>
    <p:sldLayoutId id="2147493843" r:id="rId8"/>
    <p:sldLayoutId id="2147493844" r:id="rId9"/>
    <p:sldLayoutId id="2147493845" r:id="rId10"/>
    <p:sldLayoutId id="21474938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2136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提高产品质量与服务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提高产品质量的措施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提升客户服务质量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加强售后服务管理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加强质量管理体系建设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产品质量的重要性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产品质量的重要性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产品质量对消费者的影响</a:t>
            </a:r>
            <a:endParaRPr lang="zh-CN" altLang="en-US"/>
          </a:p>
        </p:txBody>
      </p:sp>
      <p:sp>
        <p:nvSpPr>
          <p:cNvPr id="10489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信任度：可靠的产品质量能够赢得消费者的信任，提高品牌知名度。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消费者满意度：高质量的产品能够提高消费者满意度，增加回头客的数量。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安全性：优质的产品能够保证消费者的安全，减少因质量问题引发的投诉和纠纷。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售后服务：好的产品质量能够减少售后服务的需求，降低售后成本。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产品质量对企业发展的影响</a:t>
            </a:r>
            <a:endParaRPr lang="zh-CN" altLang="en-US"/>
          </a:p>
        </p:txBody>
      </p:sp>
      <p:sp>
        <p:nvSpPr>
          <p:cNvPr id="10489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产品质量是企业形象的核心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产品质量是企业社会责任的体现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产品质量是企业竞争优势的重要来源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产品质量是企业生存和发展的基础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提高产品质量的意义</a:t>
            </a:r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提升客户满意度：优质的产品质量能够满足客户需求，提高客户满意度，增强品牌忠诚度。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增加市场份额：优质的产品质量能够提高产品竞争力，增加市场份额，提高企业盈利能力。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降低售后成本：减少因产品质量问题导致的售后维修和退换货等成本，提高企业运营效率。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树立企业形象：优质的产品质量能够树立企业形象，提升企业声誉，为企业长期发展奠定基础。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提高产品质量的措施</a:t>
            </a:r>
            <a:endParaRPr lang="zh-CN" altLang="en-US"/>
          </a:p>
        </p:txBody>
      </p:sp>
      <p:sp>
        <p:nvSpPr>
          <p:cNvPr id="10491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加强原材料采购管理</a:t>
            </a:r>
            <a:endParaRPr lang="zh-CN" altLang="en-US"/>
          </a:p>
        </p:txBody>
      </p:sp>
      <p:sp>
        <p:nvSpPr>
          <p:cNvPr id="10491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建立严格的采购制度：制定明确的采购流程和标准，确保采购活动的规范化和透明化。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供应商评估与选择：对供应商进行全面的评估，包括质量、价格、交货期等方面的考量，选择优质的供应商建立长期合作关系。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采购过程中的质量控制：在采购过程中，对原材料进行严格的质量检验和控制，确保原材料符合生产要求。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建立采购信息管理系统：通过建立采购信息管理系统，实现采购信息的实时更新和共享，提高采购效率和透明度。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强化生产过程控制</a:t>
            </a:r>
            <a:endParaRPr lang="zh-CN" altLang="en-US"/>
          </a:p>
        </p:txBody>
      </p:sp>
      <p:sp>
        <p:nvSpPr>
          <p:cNvPr id="10492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制定严格的生产流程和标准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引入先进的生产技术和设备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建立完善的生产过程监控机制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加强原材料和零部件的质量检测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严格产品检验标准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制定明确的产品检验标准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建立完善的检验流程和制度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对不合格产品进行严格处理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强化检验人员的培训和考核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持续改进生产工艺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定期评估生产流程，找出瓶颈和问题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引入新技术和设备，提高生产效率和产品质量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培训员工，提高技能和素质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建立持续改进的企业文化，鼓励员工提出改进意见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提升客户服务质量</a:t>
            </a:r>
            <a:endParaRPr lang="zh-CN" altLang="en-US"/>
          </a:p>
        </p:txBody>
      </p:sp>
      <p:sp>
        <p:nvSpPr>
          <p:cNvPr id="10494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建立完善的客户服务体系</a:t>
            </a:r>
            <a:endParaRPr lang="zh-CN" altLang="en-US"/>
          </a:p>
        </p:txBody>
      </p:sp>
      <p:sp>
        <p:nvSpPr>
          <p:cNvPr id="10494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提供多样化的客户服务方式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建立客户反馈机制，及时解决问题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设立专门的客户服务团队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制定客户服务标准和流程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提高客户服务人员的素质</a:t>
            </a:r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具备良好的沟通技巧：与客户建立良好的沟通，理解客户需求，提供准确、专业的解答。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具备专业知识：了解产品或服务的特点、优势，能够为客户提供专业的建议和解决方案。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具备服务意识：始终以客户为中心，关注客户体验，积极解决客户问题，提高客户满意度。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具备团队协作能力：与其他部门保持良好沟通，共同为客户提供优质的服务。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优化客户服务流程</a:t>
            </a:r>
            <a:endParaRPr lang="zh-CN" altLang="en-US"/>
          </a:p>
        </p:txBody>
      </p:sp>
      <p:sp>
        <p:nvSpPr>
          <p:cNvPr id="10495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提升服务质量：通过培训员工，提高客户服务水平，提升服务质量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建立反馈机制：及时收集客户反馈，不断改进服务流程，提高客户满意度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明确服务流程：清晰定义服务流程，包括服务内容、服务标准、服务时间等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提高服务效率：通过优化流程，减少客户等待时间，提高服务效率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https://d.book118.com/738142136135006023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提高产品质量与服务</vt:lpstr>
      <vt:lpstr>目录</vt:lpstr>
      <vt:lpstr>添加章节标题</vt:lpstr>
      <vt:lpstr>产品质量的重要性</vt:lpstr>
      <vt:lpstr>产品质量对消费者的影响</vt:lpstr>
      <vt:lpstr>产品质量对企业发展的影响</vt:lpstr>
      <vt:lpstr>提高产品质量的意义</vt:lpstr>
      <vt:lpstr>提高产品质量的措施</vt:lpstr>
      <vt:lpstr>加强原材料采购管理</vt:lpstr>
      <vt:lpstr>强化生产过程控制</vt:lpstr>
      <vt:lpstr>严格产品检验标准</vt:lpstr>
      <vt:lpstr>持续改进生产工艺</vt:lpstr>
      <vt:lpstr>提升客户服务质量</vt:lpstr>
      <vt:lpstr>建立完善的客户服务体系</vt:lpstr>
      <vt:lpstr>提高客户服务人员的素质</vt:lpstr>
      <vt:lpstr>优化客户服务流程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2024-08-30T17:32:40.690</cp:lastPrinted>
  <dcterms:created xsi:type="dcterms:W3CDTF">2024-08-30T09:32:40Z</dcterms:created>
  <dcterms:modified xsi:type="dcterms:W3CDTF">2024-08-30T09:32:42Z</dcterms:modified>
</cp:coreProperties>
</file>