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783B6-E500-4DEB-A80E-FBA7E8AD1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D1BB0-E87D-4F56-8283-7E52E9EFB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93D73-5CEC-4E33-B116-989211B0C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98953-1731-4A34-96CC-D6FF6BB7B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D25DDC-C06F-4113-ACC0-C57B37DC0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D9EEA-4224-4C1C-8697-30BE5EB38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08640D-96E2-4F91-9B16-85CBF43BF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6F036-6DC8-4085-80DA-27AB3490C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4B882-C616-422F-BA91-69661FEB6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BAD10-95AF-4FC2-A9D1-3F5F1326F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2B45D-0C03-438C-89B2-EB06CE1A1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43013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百日誓师主题班会通用课件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百日誓师主题班会介绍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百日誓师主题班会准备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百日誓师主题班会实施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百日誓师主题班会效果评估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百日誓师主题班会案例分享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百日誓师主题班会介绍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0" b="1719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345" b="10345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通常在中考、高考等重要考试前100天左右举行，通过誓师大会的形式，鼓舞学生士气，提高学习效率。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百日誓师主题班会是一种以百日誓师为主题的班级活动，旨在激发学生的学习热情和动力，增强班级凝聚力。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什么是百日誓师主题班会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引导学生树立正确的学习态度和价值观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通过班会中的分享和讨论，引导学生树立正确的学习态度和价值观，培养良好的学习习惯。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增强学生的学习动力和信心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通过百日誓师主题班会，让学生明确自己的学习目标，激发学习热情，提高学习效率。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培养学生的团队精神和集体荣誉感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在班会的互动环节中，学生可以相互鼓励、支持，增强团队凝聚力。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百日誓师主题班会的意义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班主任或班长简短开场致辞，介绍班会的主题和目的。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宣誓环节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学生代表带领全班同学宣誓，表达自己的决心和信心。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设计一些互动游戏或团队活动，增进学生之间的交流和合作。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分享环节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邀请学生分享自己的学习心得和备考经验，激励其他同学。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总结环节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班主任或班长进行总结发言，强调班会的重要性和意义。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百日誓师主题班会的流程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百日誓师主题班会准备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64" b="18364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通过班会活动，帮助学生树立正确的时间观念，明确个人和团队目标，提高学习效率。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以百日誓师为主题，强调时间管理、目标设定和执行力的重要性。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制定详细的活动流程，包括活动时间、地点、参与人员、物资准备等。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设计具体的活动内容，包括主题演讲、小组讨论、互动游戏等环节，确保班会活动的顺利进行。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制定计划和方案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1927" b="21927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准备必要的物资，如投影仪、音响设备、桌椅、海报等。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选择合适的场地，如教室、会议室等，确保场地设施完备、安全舒适。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准备物资和场地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通过班级微信群、QQ群等渠道，提前发布班会活动的通知和海报，提醒学生按时参加。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在班会活动前，进行简短的动员讲话，强调班会活动的重要性和意义，激发学生的参与热情。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宣传和动员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百日誓师主题班会实施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https://d.book118.com/738143013076006043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2024-09-23T05:14:12.628</cp:lastPrinted>
  <dcterms:created xsi:type="dcterms:W3CDTF">2024-09-22T21:14:12Z</dcterms:created>
  <dcterms:modified xsi:type="dcterms:W3CDTF">2024-09-22T21:14:14Z</dcterms:modified>
</cp:coreProperties>
</file>