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8643DF0-8477-43E3-9444-5B87FD72587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08217-5BE7-4F97-8581-B810CBFA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B6360-EFCB-4992-8726-46FCBC90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0A6AC-7E22-456D-BF05-72DA8F23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69CCE-FF2F-4A91-879E-5B28AE34B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B7085-2753-4C69-987F-ED5F7139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6904F1-D385-4445-A080-F5CB3E228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D07B3-D6C2-4A39-9D85-EDA14054B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7CA7F-B506-42A4-A28A-D715AF343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1E0E6-596B-477D-A3C6-B07B399E3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A0B8C-C24A-4B9B-88E4-92D5DFD0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B551F-38BF-4BA2-8C9B-207C7AAF8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CE85C2-9B90-404A-90DD-79414C9D79C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CCBDEF6-58BC-48CD-8F68-DDA405C21C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0123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企业礼仪培训的内容和形式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企业礼仪培训的实施与效果评估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企业礼仪在不同文化背景下的应对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企业礼仪培训的实际案例分析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讲究言行端庄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注重仪表形象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营造良好氛围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增进相互尊重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增强企业实力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有助于人际交往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规范商务活动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谦和有礼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着装整洁得体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企业文化的重要组成部分，它不仅体现了一个企业的品牌形象，也反映了这个企业的价值观和信念。通过倡导合适的企业礼仪，可以培养员工的职业素养，提升企业的整体形象，助力企业在竞争激烈的市场中脱颖而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提升员工综合素质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企业礼仪培训是提高员工形象修养和职业素养的有效途径。培养员工良好的礼仪行为习惯，不仅可以塑造出专业的职场形象，更可以增强员工的综合素质，提升他们在工作中的表现和自信心。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塑造团队合作氛围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共同学习礼仪规范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提升团队协作效率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促进相互尊重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吸引客户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树立企业信誉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提高市场份额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树立行业口碑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增加品牌忠诚度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建立社会责任形象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提高企业良好口碑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提高企业整体形象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良好的企业礼仪是竞争的一部分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增进员工的职业发展机会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通过礼仪培训，员工更具吸引力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展现专业礼仪，开拓职业发展空间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获得更多机会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形成良好职场形象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建立良好口碑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礼仪修养是职场成功的一部分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加速职业晋升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不仅是塑造员工职业形象的必要手段，更是提升企业整体形象和竞争力的有效途径。通过培训，员工们能够更好地适应职场环境，提高综合素质，增进团队合作，获得更多职业发展机会，为企业的长远发展贡献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企业礼仪培训的内容和形式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基础礼仪培训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基础礼仪培训是企业礼仪培训的重要组成部分，包括仪表仪容、言谈举止和社交礼仪等基础知识的培训。员工通过学习基础礼仪，可以提升自身形象和职业素养，为职场成功打下基础。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准时参加会议、注意着装等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商务活动礼仪规范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善于沟通、表达清晰等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主动交流、关注他人等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有效沟通、倾听他人等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设定目标、规划职业发展路径等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协调工作、支持团队成员等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实战演练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实战演练是企业礼仪培训中的重要环节，通过角色扮演、案例分析等形式，让员工在实际情境中练习和应用所学的礼仪知识。通过实战演练，员工能够更好地理解和掌握礼仪技巧，提升职场表现和人际关系能力。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https://d.book118.com/745001231014011130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</vt:lpstr>
      <vt:lpstr>目录</vt:lpstr>
      <vt:lpstr>第1章 企业礼仪的重要性</vt:lpstr>
      <vt:lpstr>企业礼仪的定义</vt:lpstr>
      <vt:lpstr>企业礼仪的作用</vt:lpstr>
      <vt:lpstr>企业礼仪的范围</vt:lpstr>
      <vt:lpstr>企业礼仪的标准</vt:lpstr>
      <vt:lpstr> </vt:lpstr>
      <vt:lpstr>第2章 企业礼仪培训的必要性</vt:lpstr>
      <vt:lpstr> </vt:lpstr>
      <vt:lpstr>塑造团队合作氛围</vt:lpstr>
      <vt:lpstr>提高企业整体形象</vt:lpstr>
      <vt:lpstr>增进员工的职业发展机会</vt:lpstr>
      <vt:lpstr>结语</vt:lpstr>
      <vt:lpstr>第三章 企业礼仪培训的内容和形式</vt:lpstr>
      <vt:lpstr> </vt:lpstr>
      <vt:lpstr>商务礼仪培训</vt:lpstr>
      <vt:lpstr>职场礼仪培训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2024-09-29T14:45:37.949</cp:lastPrinted>
  <dcterms:created xsi:type="dcterms:W3CDTF">2024-09-29T06:45:37Z</dcterms:created>
  <dcterms:modified xsi:type="dcterms:W3CDTF">2024-09-29T06:45:39Z</dcterms:modified>
</cp:coreProperties>
</file>