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CF944-A5CB-4918-983F-6661EB19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CF7F3-E81D-4727-BAD3-B0EF8C10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5A60B-0F6D-4302-B94C-A49D56C53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179E0-425D-4C54-8721-1F38B33A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323B0-C9E7-4FE7-9AD1-E685D9DD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6E9B5C-F324-492B-943B-8B60DFAA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D24A6-2F9B-428F-9A10-A19F7BF4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7DF3A-608B-4A66-A657-11296B08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3B8B7-6835-4ADE-8FA8-DECE27C65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B276D-2AB3-406C-BDE0-E73B0C82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8008D-6F58-42ED-A49F-A3D76FA0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0132314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发展人际关系技巧构建和谐团队合作氛围培训课件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汇报人：某某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人际关系与团队合作概述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解决冲突与分歧方法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提升团队协作能力策略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营造积极向上团队氛围措施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人际关系与团队合作概述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促进个人成长：通过与他人的交往，可以获取新知识、技能和经验，促进个人成长和发展。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增强心理健康：积极的人际交往有助于缓解压力、减少孤独感，增强心理健康。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提高工作效率：良好的人际关系有助于团队成员之间的沟通和协作，提高工作效率和绩效。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人际关系定义：指人与人之间相互交往、联系和影响的关系，包括亲缘、友谊、爱情、工作等多种类型。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团队合作概念及优势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资源共享：团队成员可以共享各自的知识、技能和资源，提高整体竞争力。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团队合作概念：指两个或两个以上的个体为了实现共同目标而协同工作的过程。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协同增效：通过协同工作，团队成员可以相互补充、相互促进，实现整体效益最大化。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创新驱动：团队成员之间的交流和碰撞有助于激发创新思维和创造力，推动团队不断创新发展。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推动团队创新发展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良好人际关系对团队合作影响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743" b="474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253" r="82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良好的人际关系有助于增强团队成员之间的信任感和归属感，提高团队凝聚力。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积极的人际交往有助于团队成员之间建立有效的沟通渠道，确保信息传递畅通无阻。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良好的人际关系有助于减少团队成员之间的摩擦和冲突，提高团队协作效率。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积极的人际互动有助于激发团队成员的创新思维和创造力，推动团队不断创新发展。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保持专注，不打断对方，通过点头、微笑等方式鼓励对方表达。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40" r="56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理解对方观点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446" b="744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回应与确认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站在对方角度思考，尝试理解对方的情感和需求。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适时回应对方，通过重复或总结对方观点来确认理解。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用简洁明了的语言表达自己的观点和需求，避免模糊不清或含糊其辞。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尊重对方的观点和感受，避免攻击性或贬低性的言辞。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保持尊重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选择合适的沟通方式和时机，确保信息能够准确传达给对方。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提供具体、明确的反馈，让对方清楚了解自己的观点和需求。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以积极、正面的态度给予反馈，鼓励对方继续努力和改进。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积极正面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针对问题提出建设性建议，帮助对方找到解决问题的方法和途径。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建设性建议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037" r="50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信任在团队中作用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信任是团队合作的基石，有助于增强团队成员之间的凝聚力，形成共同的目标和愿景。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在信任的氛围中，团队成员更愿意分享知识和经验，从而促进团队协作，提高工作效率。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增强团队创新力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信任鼓励团队成员提出新想法和建议，有利于激发团队的创新精神和创造力。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接纳差异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尊重多样性，接纳团队成员之间的差异，包括文化背景、思维方式、工作经验等。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尊重他人的观点和价值观，首先要学会倾听和理解他人的想法和感受，避免偏见和歧视。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在团队中，每个成员都应受到平等对待，无论其职位、性别、年龄等，都应享有同等的权利和机会。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417" r="4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尊重他人观点和价值观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https://d.book118.com/745001323140011033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2024-08-28T12:52:30.478</cp:lastPrinted>
  <dcterms:created xsi:type="dcterms:W3CDTF">2024-08-28T04:52:30Z</dcterms:created>
  <dcterms:modified xsi:type="dcterms:W3CDTF">2024-08-28T04:52:32Z</dcterms:modified>
</cp:coreProperties>
</file>