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7" r:id="rId19"/>
    <p:sldId id="310" r:id="rId20"/>
    <p:sldId id="312" r:id="rId21"/>
  </p:sldIdLst>
  <p:sldSz cx="12192000" cy="6858000"/>
  <p:notesSz cx="6858000" cy="9144000"/>
  <p:custDataLst>
    <p:tags r:id="rId22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8.xml" /><Relationship Id="rId21" Type="http://schemas.openxmlformats.org/officeDocument/2006/relationships/slide" Target="slides/slide19.xml" /><Relationship Id="rId22" Type="http://schemas.openxmlformats.org/officeDocument/2006/relationships/tags" Target="tags/tag1.xml" /><Relationship Id="rId23" Type="http://schemas.openxmlformats.org/officeDocument/2006/relationships/presProps" Target="presProps.xml" /><Relationship Id="rId24" Type="http://schemas.openxmlformats.org/officeDocument/2006/relationships/viewProps" Target="viewProps.xml" /><Relationship Id="rId25" Type="http://schemas.openxmlformats.org/officeDocument/2006/relationships/theme" Target="theme/theme1.xml" /><Relationship Id="rId26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D74ED35-915B-416D-9FAA-1E356A3606D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9264316-82B8-4351-8410-CA69D53BA0B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0EEA1D6-3112-4A5F-B663-34E4F6B0D60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39C9036-3403-4EE6-9CA0-737BDE94608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A6BAC524-725A-4F30-B6AE-B7CF685C2A1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DB66539F-CC56-4AC2-AAB7-7112743830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08EB09E4-48E7-46E5-9A06-4C172D02267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E4A74C4-386E-4B94-ACDD-EA4CD26B1E5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C069646-74F0-439A-AEE5-E3876C7102D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DA8A139-AF46-471E-B065-CCC4F271441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5FEF3FD-556A-45F7-834D-6BEFA4EEDD6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3.png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4500214330101110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99654" y="1906269"/>
            <a:ext cx="5354727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Flash入门教程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865854" y="4977559"/>
            <a:ext cx="2343302" cy="39745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汇报人：AA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33038" y="5701914"/>
            <a:ext cx="3208934" cy="39745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2025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2024-01-19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76019" y="182803"/>
            <a:ext cx="2152650" cy="12001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7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71486" y="1338510"/>
            <a:ext cx="4991100" cy="452437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Flash基础概念与介绍</a:t>
            </a:r>
          </a:p>
          <a:p>
            <a:pPr marL="203200" lvl="0" indent="-203200">
              <a:lnSpc>
                <a:spcPct val="14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Flash软件安装与界面认识</a:t>
            </a:r>
          </a:p>
          <a:p>
            <a:pPr marL="203200" lvl="0" indent="-203200">
              <a:lnSpc>
                <a:spcPct val="14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图形绘制与编辑技巧</a:t>
            </a:r>
          </a:p>
          <a:p>
            <a:pPr marL="203200" lvl="0" indent="-203200">
              <a:lnSpc>
                <a:spcPct val="14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元件、库和实例应用</a:t>
            </a:r>
          </a:p>
          <a:p>
            <a:pPr marL="203200" lvl="0" indent="-203200">
              <a:lnSpc>
                <a:spcPct val="14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动画制作原理与实战演练</a:t>
            </a:r>
          </a:p>
          <a:p>
            <a:pPr marL="203200" lvl="0" indent="-203200">
              <a:lnSpc>
                <a:spcPct val="14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ActionScript编程基础入门</a:t>
            </a:r>
          </a:p>
          <a:p>
            <a:pPr marL="203200" lvl="0" indent="-203200">
              <a:lnSpc>
                <a:spcPct val="14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交互设计与多媒体集成</a:t>
            </a:r>
          </a:p>
          <a:p>
            <a:pPr marL="203200" lvl="0" indent="-203200">
              <a:lnSpc>
                <a:spcPct val="14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作品输出与发布设置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36208" y="1934272"/>
            <a:ext cx="7934325" cy="18383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10275" b="1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40793" y="3615462"/>
            <a:ext cx="5086502" cy="143377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3450" b="1">
                <a:solidFill>
                  <a:srgbClr val="000000">
                    <a:alpha val="100000"/>
                  </a:srgbClr>
                </a:solidFill>
                <a:highlight>
                  <a:srgbClr val="000000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Flash基础概念与介绍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Flash定义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Flash是一种交互式矢量图和Web动画标准，由Adobe公司收购并开发。它使用矢量运算的方式，使得产生的动画文件非常小，可以任意缩放而不失真。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Flash特点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Flash具有跨平台、跨浏览器、交互性强、文件体积小、支持音频视频等特点，广泛应用于网页动画、互动游戏、多媒体课件等领域。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34418" r="34418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什么是Flash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互动游戏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Flash游戏具有跨平台、无需安装等特点，玩家可以直接在网页上玩游戏，非常方便。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多媒体课件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Flash课件具有丰富的交互性和动画效果，可以激发学生的学习兴趣，提高教学效果。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网页动画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Flash动画具有体积小、互动性强等特点，非常适合用于网页动画设计，可以增加网页的动感和趣味性。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869006" y="1293634"/>
            <a:ext cx="4563025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Flash应用领域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Flash最初由Macromedia公司开发，后被Adobe公司收购。经过多年的发展，Flash已经成为网页动画和互动游戏领域的标准之一。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发展历程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HTML5等新技术的发展，Flash在某些领域的应用受到了一定的挑战。但是，由于Flash在交互性和动画效果方面的优势，它仍然在许多领域得到广泛应用。同时，Adobe公司也在不断推出新版本的Flash，以适应不断变化的市场需求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现状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Flash发展历程及现状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36208" y="1934272"/>
            <a:ext cx="7934325" cy="18383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10275" b="1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40793" y="3615462"/>
            <a:ext cx="5086502" cy="143377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3450" b="1">
                <a:solidFill>
                  <a:srgbClr val="000000">
                    <a:alpha val="100000"/>
                  </a:srgbClr>
                </a:solidFill>
                <a:highlight>
                  <a:srgbClr val="000000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Flash软件安装与界面认识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4575" r="14575"/>
          <a:stretch>
            <a:fillRect/>
          </a:stretch>
        </p:blipFill>
        <p:spPr>
          <a:xfrm>
            <a:off x="3352886" y="2055085"/>
            <a:ext cx="2476500" cy="2476500"/>
          </a:xfrm>
          <a:prstGeom prst="ellipse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74798" y="2055085"/>
            <a:ext cx="2476500" cy="2476500"/>
          </a:xfrm>
          <a:prstGeom prst="ellipse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3352886" y="2107432"/>
            <a:ext cx="665795" cy="665791"/>
            <a:chOff x="3352886" y="2107432"/>
            <a:chExt cx="665795" cy="665791"/>
          </a:xfrm>
        </p:grpSpPr>
        <p:sp>
          <p:nvSpPr>
            <p:cNvPr id="5" name="AutoShape 5"/>
            <p:cNvSpPr/>
            <p:nvPr/>
          </p:nvSpPr>
          <p:spPr>
            <a:xfrm>
              <a:off x="3352886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3532726" y="2292906"/>
              <a:ext cx="306115" cy="294843"/>
            </a:xfrm>
            <a:custGeom>
              <a:rect l="l" t="t" r="r" b="b"/>
              <a:pathLst>
                <a:path w="6825" h="6825">
                  <a:moveTo>
                    <a:pt x="1263" y="5234"/>
                  </a:moveTo>
                  <a:cubicBezTo>
                    <a:pt x="1316" y="5493"/>
                    <a:pt x="1546" y="5689"/>
                    <a:pt x="1820" y="5689"/>
                  </a:cubicBezTo>
                  <a:cubicBezTo>
                    <a:pt x="2114" y="5689"/>
                    <a:pt x="2354" y="5464"/>
                    <a:pt x="2383" y="5178"/>
                  </a:cubicBezTo>
                  <a:lnTo>
                    <a:pt x="3568" y="4191"/>
                  </a:lnTo>
                  <a:cubicBezTo>
                    <a:pt x="3652" y="4401"/>
                    <a:pt x="3856" y="4551"/>
                    <a:pt x="4096" y="4551"/>
                  </a:cubicBezTo>
                  <a:cubicBezTo>
                    <a:pt x="4348" y="4551"/>
                    <a:pt x="4560" y="4385"/>
                    <a:pt x="4635" y="4157"/>
                  </a:cubicBezTo>
                  <a:lnTo>
                    <a:pt x="5696" y="4736"/>
                  </a:lnTo>
                  <a:cubicBezTo>
                    <a:pt x="5732" y="5016"/>
                    <a:pt x="5969" y="5234"/>
                    <a:pt x="6258" y="5234"/>
                  </a:cubicBezTo>
                  <a:cubicBezTo>
                    <a:pt x="6571" y="5234"/>
                    <a:pt x="6827" y="4979"/>
                    <a:pt x="6827" y="4665"/>
                  </a:cubicBezTo>
                  <a:cubicBezTo>
                    <a:pt x="6827" y="4351"/>
                    <a:pt x="6571" y="4096"/>
                    <a:pt x="6258" y="4096"/>
                  </a:cubicBezTo>
                  <a:cubicBezTo>
                    <a:pt x="6006" y="4096"/>
                    <a:pt x="5794" y="4262"/>
                    <a:pt x="5719" y="4490"/>
                  </a:cubicBezTo>
                  <a:lnTo>
                    <a:pt x="4658" y="3911"/>
                  </a:lnTo>
                  <a:cubicBezTo>
                    <a:pt x="4622" y="3631"/>
                    <a:pt x="4385" y="3413"/>
                    <a:pt x="4096" y="3413"/>
                  </a:cubicBezTo>
                  <a:cubicBezTo>
                    <a:pt x="3802" y="3413"/>
                    <a:pt x="3563" y="3638"/>
                    <a:pt x="3533" y="3924"/>
                  </a:cubicBezTo>
                  <a:lnTo>
                    <a:pt x="2348" y="4911"/>
                  </a:lnTo>
                  <a:cubicBezTo>
                    <a:pt x="2265" y="4701"/>
                    <a:pt x="2060" y="4551"/>
                    <a:pt x="1820" y="4551"/>
                  </a:cubicBezTo>
                  <a:cubicBezTo>
                    <a:pt x="1546" y="4551"/>
                    <a:pt x="1316" y="4747"/>
                    <a:pt x="1263" y="5006"/>
                  </a:cubicBezTo>
                  <a:lnTo>
                    <a:pt x="455" y="5006"/>
                  </a:lnTo>
                  <a:lnTo>
                    <a:pt x="455" y="4551"/>
                  </a:lnTo>
                  <a:lnTo>
                    <a:pt x="569" y="4551"/>
                  </a:lnTo>
                  <a:cubicBezTo>
                    <a:pt x="632" y="4551"/>
                    <a:pt x="683" y="4500"/>
                    <a:pt x="683" y="4437"/>
                  </a:cubicBezTo>
                  <a:cubicBezTo>
                    <a:pt x="683" y="4374"/>
                    <a:pt x="632" y="4324"/>
                    <a:pt x="569" y="4324"/>
                  </a:cubicBezTo>
                  <a:lnTo>
                    <a:pt x="455" y="4324"/>
                  </a:lnTo>
                  <a:lnTo>
                    <a:pt x="455" y="3982"/>
                  </a:lnTo>
                  <a:lnTo>
                    <a:pt x="569" y="3982"/>
                  </a:lnTo>
                  <a:cubicBezTo>
                    <a:pt x="632" y="3982"/>
                    <a:pt x="683" y="3931"/>
                    <a:pt x="683" y="3868"/>
                  </a:cubicBezTo>
                  <a:cubicBezTo>
                    <a:pt x="683" y="3806"/>
                    <a:pt x="632" y="3755"/>
                    <a:pt x="569" y="3755"/>
                  </a:cubicBezTo>
                  <a:lnTo>
                    <a:pt x="480" y="3755"/>
                  </a:lnTo>
                  <a:lnTo>
                    <a:pt x="1407" y="2416"/>
                  </a:lnTo>
                  <a:cubicBezTo>
                    <a:pt x="1494" y="2470"/>
                    <a:pt x="1596" y="2503"/>
                    <a:pt x="1707" y="2503"/>
                  </a:cubicBezTo>
                  <a:cubicBezTo>
                    <a:pt x="1888" y="2503"/>
                    <a:pt x="2048" y="2416"/>
                    <a:pt x="2152" y="2284"/>
                  </a:cubicBezTo>
                  <a:lnTo>
                    <a:pt x="2752" y="2584"/>
                  </a:lnTo>
                  <a:cubicBezTo>
                    <a:pt x="2740" y="2631"/>
                    <a:pt x="2731" y="2680"/>
                    <a:pt x="2731" y="2731"/>
                  </a:cubicBezTo>
                  <a:cubicBezTo>
                    <a:pt x="2731" y="3044"/>
                    <a:pt x="2986" y="3300"/>
                    <a:pt x="3300" y="3300"/>
                  </a:cubicBezTo>
                  <a:cubicBezTo>
                    <a:pt x="3613" y="3300"/>
                    <a:pt x="3868" y="3044"/>
                    <a:pt x="3868" y="2731"/>
                  </a:cubicBezTo>
                  <a:cubicBezTo>
                    <a:pt x="3868" y="2608"/>
                    <a:pt x="3829" y="2496"/>
                    <a:pt x="3763" y="2403"/>
                  </a:cubicBezTo>
                  <a:lnTo>
                    <a:pt x="4488" y="1055"/>
                  </a:lnTo>
                  <a:cubicBezTo>
                    <a:pt x="4574" y="1107"/>
                    <a:pt x="4672" y="1138"/>
                    <a:pt x="4779" y="1138"/>
                  </a:cubicBezTo>
                  <a:cubicBezTo>
                    <a:pt x="4891" y="1138"/>
                    <a:pt x="4995" y="1104"/>
                    <a:pt x="5083" y="1048"/>
                  </a:cubicBezTo>
                  <a:lnTo>
                    <a:pt x="5827" y="2004"/>
                  </a:lnTo>
                  <a:cubicBezTo>
                    <a:pt x="5829" y="2007"/>
                    <a:pt x="5833" y="2009"/>
                    <a:pt x="5836" y="2011"/>
                  </a:cubicBezTo>
                  <a:cubicBezTo>
                    <a:pt x="5745" y="2112"/>
                    <a:pt x="5689" y="2244"/>
                    <a:pt x="5689" y="2389"/>
                  </a:cubicBezTo>
                  <a:cubicBezTo>
                    <a:pt x="5689" y="2703"/>
                    <a:pt x="5944" y="2958"/>
                    <a:pt x="6258" y="2958"/>
                  </a:cubicBezTo>
                  <a:cubicBezTo>
                    <a:pt x="6571" y="2958"/>
                    <a:pt x="6827" y="2703"/>
                    <a:pt x="6827" y="2389"/>
                  </a:cubicBezTo>
                  <a:cubicBezTo>
                    <a:pt x="6827" y="2076"/>
                    <a:pt x="6571" y="1820"/>
                    <a:pt x="6258" y="1820"/>
                  </a:cubicBezTo>
                  <a:cubicBezTo>
                    <a:pt x="6170" y="1820"/>
                    <a:pt x="6087" y="1842"/>
                    <a:pt x="6013" y="1878"/>
                  </a:cubicBezTo>
                  <a:cubicBezTo>
                    <a:pt x="6010" y="1874"/>
                    <a:pt x="6010" y="1869"/>
                    <a:pt x="6006" y="1864"/>
                  </a:cubicBezTo>
                  <a:lnTo>
                    <a:pt x="5248" y="890"/>
                  </a:lnTo>
                  <a:cubicBezTo>
                    <a:pt x="5311" y="798"/>
                    <a:pt x="5348" y="688"/>
                    <a:pt x="5348" y="569"/>
                  </a:cubicBezTo>
                  <a:cubicBezTo>
                    <a:pt x="5348" y="255"/>
                    <a:pt x="5092" y="0"/>
                    <a:pt x="4779" y="0"/>
                  </a:cubicBezTo>
                  <a:cubicBezTo>
                    <a:pt x="4465" y="0"/>
                    <a:pt x="4210" y="255"/>
                    <a:pt x="4210" y="569"/>
                  </a:cubicBezTo>
                  <a:cubicBezTo>
                    <a:pt x="4210" y="691"/>
                    <a:pt x="4249" y="804"/>
                    <a:pt x="4315" y="897"/>
                  </a:cubicBezTo>
                  <a:lnTo>
                    <a:pt x="3590" y="2244"/>
                  </a:lnTo>
                  <a:cubicBezTo>
                    <a:pt x="3505" y="2193"/>
                    <a:pt x="3406" y="2162"/>
                    <a:pt x="3300" y="2162"/>
                  </a:cubicBezTo>
                  <a:cubicBezTo>
                    <a:pt x="3118" y="2162"/>
                    <a:pt x="2959" y="2248"/>
                    <a:pt x="2854" y="2381"/>
                  </a:cubicBezTo>
                  <a:lnTo>
                    <a:pt x="2254" y="2081"/>
                  </a:lnTo>
                  <a:cubicBezTo>
                    <a:pt x="2267" y="2034"/>
                    <a:pt x="2276" y="1985"/>
                    <a:pt x="2276" y="1934"/>
                  </a:cubicBezTo>
                  <a:cubicBezTo>
                    <a:pt x="2276" y="1621"/>
                    <a:pt x="2020" y="1365"/>
                    <a:pt x="1707" y="1365"/>
                  </a:cubicBezTo>
                  <a:cubicBezTo>
                    <a:pt x="1393" y="1365"/>
                    <a:pt x="1138" y="1621"/>
                    <a:pt x="1138" y="1934"/>
                  </a:cubicBezTo>
                  <a:cubicBezTo>
                    <a:pt x="1138" y="2054"/>
                    <a:pt x="1176" y="2166"/>
                    <a:pt x="1239" y="2257"/>
                  </a:cubicBezTo>
                  <a:lnTo>
                    <a:pt x="593" y="3191"/>
                  </a:lnTo>
                  <a:cubicBezTo>
                    <a:pt x="585" y="3189"/>
                    <a:pt x="578" y="3186"/>
                    <a:pt x="569" y="3186"/>
                  </a:cubicBezTo>
                  <a:lnTo>
                    <a:pt x="455" y="3186"/>
                  </a:lnTo>
                  <a:lnTo>
                    <a:pt x="455" y="2844"/>
                  </a:lnTo>
                  <a:lnTo>
                    <a:pt x="569" y="2844"/>
                  </a:lnTo>
                  <a:cubicBezTo>
                    <a:pt x="632" y="2844"/>
                    <a:pt x="683" y="2794"/>
                    <a:pt x="683" y="2731"/>
                  </a:cubicBezTo>
                  <a:cubicBezTo>
                    <a:pt x="683" y="2668"/>
                    <a:pt x="632" y="2617"/>
                    <a:pt x="569" y="2617"/>
                  </a:cubicBezTo>
                  <a:lnTo>
                    <a:pt x="455" y="2617"/>
                  </a:lnTo>
                  <a:lnTo>
                    <a:pt x="455" y="2276"/>
                  </a:lnTo>
                  <a:lnTo>
                    <a:pt x="569" y="2276"/>
                  </a:lnTo>
                  <a:cubicBezTo>
                    <a:pt x="632" y="2276"/>
                    <a:pt x="683" y="2225"/>
                    <a:pt x="683" y="2162"/>
                  </a:cubicBezTo>
                  <a:cubicBezTo>
                    <a:pt x="683" y="2099"/>
                    <a:pt x="632" y="2048"/>
                    <a:pt x="569" y="2048"/>
                  </a:cubicBezTo>
                  <a:lnTo>
                    <a:pt x="455" y="2048"/>
                  </a:lnTo>
                  <a:lnTo>
                    <a:pt x="455" y="1707"/>
                  </a:lnTo>
                  <a:lnTo>
                    <a:pt x="569" y="1707"/>
                  </a:lnTo>
                  <a:cubicBezTo>
                    <a:pt x="632" y="1707"/>
                    <a:pt x="683" y="1656"/>
                    <a:pt x="683" y="1593"/>
                  </a:cubicBezTo>
                  <a:cubicBezTo>
                    <a:pt x="683" y="1530"/>
                    <a:pt x="632" y="1479"/>
                    <a:pt x="569" y="1479"/>
                  </a:cubicBezTo>
                  <a:lnTo>
                    <a:pt x="455" y="1479"/>
                  </a:lnTo>
                  <a:lnTo>
                    <a:pt x="455" y="1138"/>
                  </a:lnTo>
                  <a:lnTo>
                    <a:pt x="569" y="1138"/>
                  </a:lnTo>
                  <a:cubicBezTo>
                    <a:pt x="632" y="1138"/>
                    <a:pt x="683" y="1087"/>
                    <a:pt x="683" y="1024"/>
                  </a:cubicBezTo>
                  <a:cubicBezTo>
                    <a:pt x="683" y="961"/>
                    <a:pt x="632" y="910"/>
                    <a:pt x="569" y="910"/>
                  </a:cubicBezTo>
                  <a:lnTo>
                    <a:pt x="455" y="910"/>
                  </a:lnTo>
                  <a:lnTo>
                    <a:pt x="455" y="569"/>
                  </a:lnTo>
                  <a:lnTo>
                    <a:pt x="569" y="569"/>
                  </a:lnTo>
                  <a:cubicBezTo>
                    <a:pt x="632" y="569"/>
                    <a:pt x="683" y="518"/>
                    <a:pt x="683" y="455"/>
                  </a:cubicBezTo>
                  <a:cubicBezTo>
                    <a:pt x="683" y="392"/>
                    <a:pt x="632" y="341"/>
                    <a:pt x="569" y="341"/>
                  </a:cubicBezTo>
                  <a:lnTo>
                    <a:pt x="455" y="341"/>
                  </a:lnTo>
                  <a:lnTo>
                    <a:pt x="455" y="114"/>
                  </a:lnTo>
                  <a:cubicBezTo>
                    <a:pt x="455" y="51"/>
                    <a:pt x="404" y="0"/>
                    <a:pt x="341" y="0"/>
                  </a:cubicBezTo>
                  <a:cubicBezTo>
                    <a:pt x="278" y="0"/>
                    <a:pt x="228" y="51"/>
                    <a:pt x="228" y="114"/>
                  </a:cubicBezTo>
                  <a:lnTo>
                    <a:pt x="228" y="341"/>
                  </a:lnTo>
                  <a:lnTo>
                    <a:pt x="114" y="341"/>
                  </a:lnTo>
                  <a:cubicBezTo>
                    <a:pt x="51" y="341"/>
                    <a:pt x="0" y="392"/>
                    <a:pt x="0" y="455"/>
                  </a:cubicBezTo>
                  <a:cubicBezTo>
                    <a:pt x="0" y="518"/>
                    <a:pt x="51" y="569"/>
                    <a:pt x="114" y="569"/>
                  </a:cubicBezTo>
                  <a:lnTo>
                    <a:pt x="228" y="569"/>
                  </a:lnTo>
                  <a:lnTo>
                    <a:pt x="228" y="910"/>
                  </a:lnTo>
                  <a:lnTo>
                    <a:pt x="114" y="910"/>
                  </a:lnTo>
                  <a:cubicBezTo>
                    <a:pt x="51" y="910"/>
                    <a:pt x="0" y="961"/>
                    <a:pt x="0" y="1024"/>
                  </a:cubicBezTo>
                  <a:cubicBezTo>
                    <a:pt x="0" y="1087"/>
                    <a:pt x="51" y="1138"/>
                    <a:pt x="114" y="1138"/>
                  </a:cubicBezTo>
                  <a:lnTo>
                    <a:pt x="228" y="1138"/>
                  </a:lnTo>
                  <a:lnTo>
                    <a:pt x="228" y="1479"/>
                  </a:lnTo>
                  <a:lnTo>
                    <a:pt x="114" y="1479"/>
                  </a:lnTo>
                  <a:cubicBezTo>
                    <a:pt x="51" y="1479"/>
                    <a:pt x="0" y="1530"/>
                    <a:pt x="0" y="1593"/>
                  </a:cubicBezTo>
                  <a:cubicBezTo>
                    <a:pt x="0" y="1656"/>
                    <a:pt x="51" y="1707"/>
                    <a:pt x="114" y="1707"/>
                  </a:cubicBezTo>
                  <a:lnTo>
                    <a:pt x="228" y="1707"/>
                  </a:lnTo>
                  <a:lnTo>
                    <a:pt x="228" y="2048"/>
                  </a:lnTo>
                  <a:lnTo>
                    <a:pt x="114" y="2048"/>
                  </a:lnTo>
                  <a:cubicBezTo>
                    <a:pt x="51" y="2048"/>
                    <a:pt x="0" y="2099"/>
                    <a:pt x="0" y="2162"/>
                  </a:cubicBezTo>
                  <a:cubicBezTo>
                    <a:pt x="0" y="2225"/>
                    <a:pt x="51" y="2276"/>
                    <a:pt x="114" y="2276"/>
                  </a:cubicBezTo>
                  <a:lnTo>
                    <a:pt x="228" y="2276"/>
                  </a:lnTo>
                  <a:lnTo>
                    <a:pt x="228" y="2617"/>
                  </a:lnTo>
                  <a:lnTo>
                    <a:pt x="114" y="2617"/>
                  </a:lnTo>
                  <a:cubicBezTo>
                    <a:pt x="51" y="2617"/>
                    <a:pt x="0" y="2668"/>
                    <a:pt x="0" y="2731"/>
                  </a:cubicBezTo>
                  <a:cubicBezTo>
                    <a:pt x="0" y="2794"/>
                    <a:pt x="51" y="2844"/>
                    <a:pt x="114" y="2844"/>
                  </a:cubicBezTo>
                  <a:lnTo>
                    <a:pt x="228" y="2844"/>
                  </a:lnTo>
                  <a:lnTo>
                    <a:pt x="228" y="3186"/>
                  </a:lnTo>
                  <a:lnTo>
                    <a:pt x="114" y="3186"/>
                  </a:lnTo>
                  <a:cubicBezTo>
                    <a:pt x="51" y="3186"/>
                    <a:pt x="0" y="3237"/>
                    <a:pt x="0" y="3300"/>
                  </a:cubicBezTo>
                  <a:cubicBezTo>
                    <a:pt x="0" y="3362"/>
                    <a:pt x="51" y="3413"/>
                    <a:pt x="114" y="3413"/>
                  </a:cubicBezTo>
                  <a:lnTo>
                    <a:pt x="228" y="3413"/>
                  </a:lnTo>
                  <a:lnTo>
                    <a:pt x="228" y="3755"/>
                  </a:lnTo>
                  <a:lnTo>
                    <a:pt x="114" y="3755"/>
                  </a:lnTo>
                  <a:cubicBezTo>
                    <a:pt x="51" y="3755"/>
                    <a:pt x="0" y="3806"/>
                    <a:pt x="0" y="3868"/>
                  </a:cubicBezTo>
                  <a:cubicBezTo>
                    <a:pt x="0" y="3931"/>
                    <a:pt x="51" y="3982"/>
                    <a:pt x="114" y="3982"/>
                  </a:cubicBezTo>
                  <a:lnTo>
                    <a:pt x="228" y="3982"/>
                  </a:lnTo>
                  <a:lnTo>
                    <a:pt x="228" y="4324"/>
                  </a:lnTo>
                  <a:lnTo>
                    <a:pt x="114" y="4324"/>
                  </a:lnTo>
                  <a:cubicBezTo>
                    <a:pt x="51" y="4324"/>
                    <a:pt x="0" y="4374"/>
                    <a:pt x="0" y="4437"/>
                  </a:cubicBezTo>
                  <a:cubicBezTo>
                    <a:pt x="0" y="4500"/>
                    <a:pt x="51" y="4551"/>
                    <a:pt x="114" y="4551"/>
                  </a:cubicBezTo>
                  <a:lnTo>
                    <a:pt x="228" y="4551"/>
                  </a:lnTo>
                  <a:lnTo>
                    <a:pt x="228" y="4892"/>
                  </a:lnTo>
                  <a:lnTo>
                    <a:pt x="114" y="4892"/>
                  </a:lnTo>
                  <a:cubicBezTo>
                    <a:pt x="51" y="4892"/>
                    <a:pt x="0" y="4943"/>
                    <a:pt x="0" y="5006"/>
                  </a:cubicBezTo>
                  <a:cubicBezTo>
                    <a:pt x="0" y="5069"/>
                    <a:pt x="51" y="5120"/>
                    <a:pt x="114" y="5120"/>
                  </a:cubicBezTo>
                  <a:lnTo>
                    <a:pt x="228" y="5120"/>
                  </a:lnTo>
                  <a:lnTo>
                    <a:pt x="228" y="5461"/>
                  </a:lnTo>
                  <a:lnTo>
                    <a:pt x="114" y="5461"/>
                  </a:lnTo>
                  <a:cubicBezTo>
                    <a:pt x="51" y="5461"/>
                    <a:pt x="0" y="5512"/>
                    <a:pt x="0" y="5575"/>
                  </a:cubicBezTo>
                  <a:cubicBezTo>
                    <a:pt x="0" y="5638"/>
                    <a:pt x="51" y="5689"/>
                    <a:pt x="114" y="5689"/>
                  </a:cubicBezTo>
                  <a:lnTo>
                    <a:pt x="228" y="5689"/>
                  </a:lnTo>
                  <a:lnTo>
                    <a:pt x="228" y="6030"/>
                  </a:lnTo>
                  <a:lnTo>
                    <a:pt x="114" y="6030"/>
                  </a:lnTo>
                  <a:cubicBezTo>
                    <a:pt x="51" y="6030"/>
                    <a:pt x="0" y="6081"/>
                    <a:pt x="0" y="6144"/>
                  </a:cubicBezTo>
                  <a:cubicBezTo>
                    <a:pt x="0" y="6207"/>
                    <a:pt x="51" y="6258"/>
                    <a:pt x="114" y="6258"/>
                  </a:cubicBezTo>
                  <a:lnTo>
                    <a:pt x="228" y="6258"/>
                  </a:lnTo>
                  <a:lnTo>
                    <a:pt x="228" y="6485"/>
                  </a:lnTo>
                  <a:cubicBezTo>
                    <a:pt x="228" y="6548"/>
                    <a:pt x="278" y="6599"/>
                    <a:pt x="341" y="6599"/>
                  </a:cubicBezTo>
                  <a:lnTo>
                    <a:pt x="683" y="6599"/>
                  </a:lnTo>
                  <a:lnTo>
                    <a:pt x="683" y="6713"/>
                  </a:lnTo>
                  <a:cubicBezTo>
                    <a:pt x="683" y="6776"/>
                    <a:pt x="734" y="6827"/>
                    <a:pt x="796" y="6827"/>
                  </a:cubicBezTo>
                  <a:cubicBezTo>
                    <a:pt x="859" y="6827"/>
                    <a:pt x="910" y="6776"/>
                    <a:pt x="910" y="6713"/>
                  </a:cubicBezTo>
                  <a:lnTo>
                    <a:pt x="910" y="6599"/>
                  </a:lnTo>
                  <a:lnTo>
                    <a:pt x="1252" y="6599"/>
                  </a:lnTo>
                  <a:lnTo>
                    <a:pt x="1252" y="6713"/>
                  </a:lnTo>
                  <a:cubicBezTo>
                    <a:pt x="1252" y="6776"/>
                    <a:pt x="1302" y="6827"/>
                    <a:pt x="1365" y="6827"/>
                  </a:cubicBezTo>
                  <a:cubicBezTo>
                    <a:pt x="1428" y="6827"/>
                    <a:pt x="1479" y="6776"/>
                    <a:pt x="1479" y="6713"/>
                  </a:cubicBezTo>
                  <a:lnTo>
                    <a:pt x="1479" y="6599"/>
                  </a:lnTo>
                  <a:lnTo>
                    <a:pt x="1820" y="6599"/>
                  </a:lnTo>
                  <a:lnTo>
                    <a:pt x="1820" y="6713"/>
                  </a:lnTo>
                  <a:cubicBezTo>
                    <a:pt x="1820" y="6776"/>
                    <a:pt x="1871" y="6827"/>
                    <a:pt x="1934" y="6827"/>
                  </a:cubicBezTo>
                  <a:cubicBezTo>
                    <a:pt x="1997" y="6827"/>
                    <a:pt x="2048" y="6776"/>
                    <a:pt x="2048" y="6713"/>
                  </a:cubicBezTo>
                  <a:lnTo>
                    <a:pt x="2048" y="6599"/>
                  </a:lnTo>
                  <a:lnTo>
                    <a:pt x="2389" y="6599"/>
                  </a:lnTo>
                  <a:lnTo>
                    <a:pt x="2389" y="6713"/>
                  </a:lnTo>
                  <a:cubicBezTo>
                    <a:pt x="2389" y="6776"/>
                    <a:pt x="2440" y="6827"/>
                    <a:pt x="2503" y="6827"/>
                  </a:cubicBezTo>
                  <a:cubicBezTo>
                    <a:pt x="2566" y="6827"/>
                    <a:pt x="2617" y="6776"/>
                    <a:pt x="2617" y="6713"/>
                  </a:cubicBezTo>
                  <a:lnTo>
                    <a:pt x="2617" y="6599"/>
                  </a:lnTo>
                  <a:lnTo>
                    <a:pt x="2958" y="6599"/>
                  </a:lnTo>
                  <a:lnTo>
                    <a:pt x="2958" y="6713"/>
                  </a:lnTo>
                  <a:cubicBezTo>
                    <a:pt x="2958" y="6776"/>
                    <a:pt x="3009" y="6827"/>
                    <a:pt x="3072" y="6827"/>
                  </a:cubicBezTo>
                  <a:cubicBezTo>
                    <a:pt x="3135" y="6827"/>
                    <a:pt x="3186" y="6776"/>
                    <a:pt x="3186" y="6713"/>
                  </a:cubicBezTo>
                  <a:lnTo>
                    <a:pt x="3186" y="6599"/>
                  </a:lnTo>
                  <a:lnTo>
                    <a:pt x="3527" y="6599"/>
                  </a:lnTo>
                  <a:lnTo>
                    <a:pt x="3527" y="6713"/>
                  </a:lnTo>
                  <a:cubicBezTo>
                    <a:pt x="3527" y="6776"/>
                    <a:pt x="3578" y="6827"/>
                    <a:pt x="3641" y="6827"/>
                  </a:cubicBezTo>
                  <a:cubicBezTo>
                    <a:pt x="3704" y="6827"/>
                    <a:pt x="3755" y="6776"/>
                    <a:pt x="3755" y="6713"/>
                  </a:cubicBezTo>
                  <a:lnTo>
                    <a:pt x="3755" y="6599"/>
                  </a:lnTo>
                  <a:lnTo>
                    <a:pt x="4096" y="6599"/>
                  </a:lnTo>
                  <a:lnTo>
                    <a:pt x="4096" y="6713"/>
                  </a:lnTo>
                  <a:cubicBezTo>
                    <a:pt x="4096" y="6776"/>
                    <a:pt x="4147" y="6827"/>
                    <a:pt x="4210" y="6827"/>
                  </a:cubicBezTo>
                  <a:cubicBezTo>
                    <a:pt x="4273" y="6827"/>
                    <a:pt x="4323" y="6776"/>
                    <a:pt x="4323" y="6713"/>
                  </a:cubicBezTo>
                  <a:lnTo>
                    <a:pt x="4323" y="6599"/>
                  </a:lnTo>
                  <a:lnTo>
                    <a:pt x="4665" y="6599"/>
                  </a:lnTo>
                  <a:lnTo>
                    <a:pt x="4665" y="6713"/>
                  </a:lnTo>
                  <a:cubicBezTo>
                    <a:pt x="4665" y="6776"/>
                    <a:pt x="4716" y="6827"/>
                    <a:pt x="4779" y="6827"/>
                  </a:cubicBezTo>
                  <a:cubicBezTo>
                    <a:pt x="4842" y="6827"/>
                    <a:pt x="4892" y="6776"/>
                    <a:pt x="4892" y="6713"/>
                  </a:cubicBezTo>
                  <a:lnTo>
                    <a:pt x="4892" y="6599"/>
                  </a:lnTo>
                  <a:lnTo>
                    <a:pt x="5234" y="6599"/>
                  </a:lnTo>
                  <a:lnTo>
                    <a:pt x="5234" y="6713"/>
                  </a:lnTo>
                  <a:cubicBezTo>
                    <a:pt x="5234" y="6776"/>
                    <a:pt x="5285" y="6827"/>
                    <a:pt x="5347" y="6827"/>
                  </a:cubicBezTo>
                  <a:cubicBezTo>
                    <a:pt x="5410" y="6827"/>
                    <a:pt x="5461" y="6776"/>
                    <a:pt x="5461" y="6713"/>
                  </a:cubicBezTo>
                  <a:lnTo>
                    <a:pt x="5461" y="6599"/>
                  </a:lnTo>
                  <a:lnTo>
                    <a:pt x="5803" y="6599"/>
                  </a:lnTo>
                  <a:lnTo>
                    <a:pt x="5803" y="6713"/>
                  </a:lnTo>
                  <a:cubicBezTo>
                    <a:pt x="5803" y="6776"/>
                    <a:pt x="5853" y="6827"/>
                    <a:pt x="5916" y="6827"/>
                  </a:cubicBezTo>
                  <a:cubicBezTo>
                    <a:pt x="5979" y="6827"/>
                    <a:pt x="6030" y="6776"/>
                    <a:pt x="6030" y="6713"/>
                  </a:cubicBezTo>
                  <a:lnTo>
                    <a:pt x="6030" y="6599"/>
                  </a:lnTo>
                  <a:lnTo>
                    <a:pt x="6371" y="6599"/>
                  </a:lnTo>
                  <a:lnTo>
                    <a:pt x="6371" y="6713"/>
                  </a:lnTo>
                  <a:cubicBezTo>
                    <a:pt x="6371" y="6776"/>
                    <a:pt x="6422" y="6827"/>
                    <a:pt x="6485" y="6827"/>
                  </a:cubicBezTo>
                  <a:cubicBezTo>
                    <a:pt x="6548" y="6827"/>
                    <a:pt x="6599" y="6776"/>
                    <a:pt x="6599" y="6713"/>
                  </a:cubicBezTo>
                  <a:lnTo>
                    <a:pt x="6599" y="6599"/>
                  </a:lnTo>
                  <a:lnTo>
                    <a:pt x="6713" y="6599"/>
                  </a:lnTo>
                  <a:cubicBezTo>
                    <a:pt x="6776" y="6599"/>
                    <a:pt x="6827" y="6548"/>
                    <a:pt x="6827" y="6485"/>
                  </a:cubicBezTo>
                  <a:cubicBezTo>
                    <a:pt x="6827" y="6422"/>
                    <a:pt x="6776" y="6372"/>
                    <a:pt x="6713" y="6372"/>
                  </a:cubicBezTo>
                  <a:lnTo>
                    <a:pt x="6599" y="6372"/>
                  </a:lnTo>
                  <a:lnTo>
                    <a:pt x="6599" y="6258"/>
                  </a:lnTo>
                  <a:cubicBezTo>
                    <a:pt x="6599" y="6195"/>
                    <a:pt x="6548" y="6144"/>
                    <a:pt x="6485" y="6144"/>
                  </a:cubicBezTo>
                  <a:cubicBezTo>
                    <a:pt x="6422" y="6144"/>
                    <a:pt x="6371" y="6195"/>
                    <a:pt x="6371" y="6258"/>
                  </a:cubicBezTo>
                  <a:lnTo>
                    <a:pt x="6371" y="6372"/>
                  </a:lnTo>
                  <a:lnTo>
                    <a:pt x="6030" y="6372"/>
                  </a:lnTo>
                  <a:lnTo>
                    <a:pt x="6030" y="6258"/>
                  </a:lnTo>
                  <a:cubicBezTo>
                    <a:pt x="6030" y="6195"/>
                    <a:pt x="5979" y="6144"/>
                    <a:pt x="5916" y="6144"/>
                  </a:cubicBezTo>
                  <a:cubicBezTo>
                    <a:pt x="5853" y="6144"/>
                    <a:pt x="5803" y="6195"/>
                    <a:pt x="5803" y="6258"/>
                  </a:cubicBezTo>
                  <a:lnTo>
                    <a:pt x="5803" y="6372"/>
                  </a:lnTo>
                  <a:lnTo>
                    <a:pt x="5461" y="6372"/>
                  </a:lnTo>
                  <a:lnTo>
                    <a:pt x="5461" y="6258"/>
                  </a:lnTo>
                  <a:cubicBezTo>
                    <a:pt x="5461" y="6195"/>
                    <a:pt x="5410" y="6144"/>
                    <a:pt x="5347" y="6144"/>
                  </a:cubicBezTo>
                  <a:cubicBezTo>
                    <a:pt x="5285" y="6144"/>
                    <a:pt x="5234" y="6195"/>
                    <a:pt x="5234" y="6258"/>
                  </a:cubicBezTo>
                  <a:lnTo>
                    <a:pt x="5234" y="6372"/>
                  </a:lnTo>
                  <a:lnTo>
                    <a:pt x="4892" y="6372"/>
                  </a:lnTo>
                  <a:lnTo>
                    <a:pt x="4892" y="6258"/>
                  </a:lnTo>
                  <a:cubicBezTo>
                    <a:pt x="4892" y="6195"/>
                    <a:pt x="4842" y="6144"/>
                    <a:pt x="4779" y="6144"/>
                  </a:cubicBezTo>
                  <a:cubicBezTo>
                    <a:pt x="4716" y="6144"/>
                    <a:pt x="4665" y="6195"/>
                    <a:pt x="4665" y="6258"/>
                  </a:cubicBezTo>
                  <a:lnTo>
                    <a:pt x="4665" y="6372"/>
                  </a:lnTo>
                  <a:lnTo>
                    <a:pt x="4323" y="6372"/>
                  </a:lnTo>
                  <a:lnTo>
                    <a:pt x="4323" y="6258"/>
                  </a:lnTo>
                  <a:cubicBezTo>
                    <a:pt x="4323" y="6195"/>
                    <a:pt x="4273" y="6144"/>
                    <a:pt x="4210" y="6144"/>
                  </a:cubicBezTo>
                  <a:cubicBezTo>
                    <a:pt x="4147" y="6144"/>
                    <a:pt x="4096" y="6195"/>
                    <a:pt x="4096" y="6258"/>
                  </a:cubicBezTo>
                  <a:lnTo>
                    <a:pt x="4096" y="6372"/>
                  </a:lnTo>
                  <a:lnTo>
                    <a:pt x="3755" y="6372"/>
                  </a:lnTo>
                  <a:lnTo>
                    <a:pt x="3755" y="6258"/>
                  </a:lnTo>
                  <a:cubicBezTo>
                    <a:pt x="3755" y="6195"/>
                    <a:pt x="3704" y="6144"/>
                    <a:pt x="3641" y="6144"/>
                  </a:cubicBezTo>
                  <a:cubicBezTo>
                    <a:pt x="3578" y="6144"/>
                    <a:pt x="3527" y="6195"/>
                    <a:pt x="3527" y="6258"/>
                  </a:cubicBezTo>
                  <a:lnTo>
                    <a:pt x="3527" y="6372"/>
                  </a:lnTo>
                  <a:lnTo>
                    <a:pt x="3186" y="6372"/>
                  </a:lnTo>
                  <a:lnTo>
                    <a:pt x="3186" y="6258"/>
                  </a:lnTo>
                  <a:cubicBezTo>
                    <a:pt x="3186" y="6195"/>
                    <a:pt x="3135" y="6144"/>
                    <a:pt x="3072" y="6144"/>
                  </a:cubicBezTo>
                  <a:cubicBezTo>
                    <a:pt x="3009" y="6144"/>
                    <a:pt x="2958" y="6195"/>
                    <a:pt x="2958" y="6258"/>
                  </a:cubicBezTo>
                  <a:lnTo>
                    <a:pt x="2958" y="6372"/>
                  </a:lnTo>
                  <a:lnTo>
                    <a:pt x="2617" y="6372"/>
                  </a:lnTo>
                  <a:lnTo>
                    <a:pt x="2617" y="6258"/>
                  </a:lnTo>
                  <a:cubicBezTo>
                    <a:pt x="2617" y="6195"/>
                    <a:pt x="2566" y="6144"/>
                    <a:pt x="2503" y="6144"/>
                  </a:cubicBezTo>
                  <a:cubicBezTo>
                    <a:pt x="2440" y="6144"/>
                    <a:pt x="2389" y="6195"/>
                    <a:pt x="2389" y="6258"/>
                  </a:cubicBezTo>
                  <a:lnTo>
                    <a:pt x="2389" y="6372"/>
                  </a:lnTo>
                  <a:lnTo>
                    <a:pt x="2048" y="6372"/>
                  </a:lnTo>
                  <a:lnTo>
                    <a:pt x="2048" y="6258"/>
                  </a:lnTo>
                  <a:cubicBezTo>
                    <a:pt x="2048" y="6195"/>
                    <a:pt x="1997" y="6144"/>
                    <a:pt x="1934" y="6144"/>
                  </a:cubicBezTo>
                  <a:cubicBezTo>
                    <a:pt x="1871" y="6144"/>
                    <a:pt x="1820" y="6195"/>
                    <a:pt x="1820" y="6258"/>
                  </a:cubicBezTo>
                  <a:lnTo>
                    <a:pt x="1820" y="6372"/>
                  </a:lnTo>
                  <a:lnTo>
                    <a:pt x="1479" y="6372"/>
                  </a:lnTo>
                  <a:lnTo>
                    <a:pt x="1479" y="6258"/>
                  </a:lnTo>
                  <a:cubicBezTo>
                    <a:pt x="1479" y="6195"/>
                    <a:pt x="1428" y="6144"/>
                    <a:pt x="1365" y="6144"/>
                  </a:cubicBezTo>
                  <a:cubicBezTo>
                    <a:pt x="1302" y="6144"/>
                    <a:pt x="1252" y="6195"/>
                    <a:pt x="1252" y="6258"/>
                  </a:cubicBezTo>
                  <a:lnTo>
                    <a:pt x="1252" y="6372"/>
                  </a:lnTo>
                  <a:lnTo>
                    <a:pt x="910" y="6372"/>
                  </a:lnTo>
                  <a:lnTo>
                    <a:pt x="910" y="6258"/>
                  </a:lnTo>
                  <a:cubicBezTo>
                    <a:pt x="910" y="6195"/>
                    <a:pt x="859" y="6144"/>
                    <a:pt x="796" y="6144"/>
                  </a:cubicBezTo>
                  <a:cubicBezTo>
                    <a:pt x="734" y="6144"/>
                    <a:pt x="683" y="6195"/>
                    <a:pt x="683" y="6258"/>
                  </a:cubicBezTo>
                  <a:lnTo>
                    <a:pt x="683" y="6372"/>
                  </a:lnTo>
                  <a:lnTo>
                    <a:pt x="455" y="6372"/>
                  </a:lnTo>
                  <a:lnTo>
                    <a:pt x="455" y="5234"/>
                  </a:lnTo>
                  <a:lnTo>
                    <a:pt x="1263" y="523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8174522" y="2107432"/>
            <a:ext cx="665795" cy="665791"/>
            <a:chOff x="8174522" y="2107432"/>
            <a:chExt cx="665795" cy="665791"/>
          </a:xfrm>
        </p:grpSpPr>
        <p:sp>
          <p:nvSpPr>
            <p:cNvPr id="8" name="AutoShape 8"/>
            <p:cNvSpPr/>
            <p:nvPr/>
          </p:nvSpPr>
          <p:spPr>
            <a:xfrm>
              <a:off x="8174522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8354362" y="2273856"/>
              <a:ext cx="306115" cy="294843"/>
            </a:xfrm>
            <a:custGeom>
              <a:rect l="l" t="t" r="r" b="b"/>
              <a:pathLst>
                <a:path w="6825" h="5912">
                  <a:moveTo>
                    <a:pt x="3413" y="0"/>
                  </a:moveTo>
                  <a:lnTo>
                    <a:pt x="0" y="5912"/>
                  </a:lnTo>
                  <a:lnTo>
                    <a:pt x="6827" y="5912"/>
                  </a:lnTo>
                  <a:lnTo>
                    <a:pt x="3413" y="0"/>
                  </a:lnTo>
                  <a:close/>
                  <a:moveTo>
                    <a:pt x="3413" y="972"/>
                  </a:moveTo>
                  <a:lnTo>
                    <a:pt x="4489" y="2835"/>
                  </a:lnTo>
                  <a:lnTo>
                    <a:pt x="2338" y="2835"/>
                  </a:lnTo>
                  <a:lnTo>
                    <a:pt x="3413" y="972"/>
                  </a:lnTo>
                  <a:close/>
                  <a:moveTo>
                    <a:pt x="842" y="5426"/>
                  </a:moveTo>
                  <a:lnTo>
                    <a:pt x="1917" y="3564"/>
                  </a:lnTo>
                  <a:lnTo>
                    <a:pt x="2993" y="5426"/>
                  </a:lnTo>
                  <a:lnTo>
                    <a:pt x="842" y="5426"/>
                  </a:lnTo>
                  <a:close/>
                  <a:moveTo>
                    <a:pt x="2338" y="3321"/>
                  </a:moveTo>
                  <a:lnTo>
                    <a:pt x="4489" y="3321"/>
                  </a:lnTo>
                  <a:lnTo>
                    <a:pt x="3413" y="5183"/>
                  </a:lnTo>
                  <a:lnTo>
                    <a:pt x="2338" y="3321"/>
                  </a:lnTo>
                  <a:close/>
                  <a:moveTo>
                    <a:pt x="4910" y="3564"/>
                  </a:moveTo>
                  <a:lnTo>
                    <a:pt x="5985" y="5426"/>
                  </a:lnTo>
                  <a:lnTo>
                    <a:pt x="3834" y="5426"/>
                  </a:lnTo>
                  <a:lnTo>
                    <a:pt x="4910" y="356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4252748" y="4178300"/>
            <a:ext cx="665795" cy="665791"/>
            <a:chOff x="4252748" y="4178300"/>
            <a:chExt cx="665795" cy="665791"/>
          </a:xfrm>
        </p:grpSpPr>
        <p:sp>
          <p:nvSpPr>
            <p:cNvPr id="11" name="AutoShape 11"/>
            <p:cNvSpPr/>
            <p:nvPr/>
          </p:nvSpPr>
          <p:spPr>
            <a:xfrm>
              <a:off x="4252748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4432588" y="4363773"/>
              <a:ext cx="306115" cy="294843"/>
            </a:xfrm>
            <a:custGeom>
              <a:rect l="l" t="t" r="r" b="b"/>
              <a:pathLst>
                <a:path w="597921" h="598324">
                  <a:moveTo>
                    <a:pt x="297615" y="96957"/>
                  </a:moveTo>
                  <a:cubicBezTo>
                    <a:pt x="311959" y="96957"/>
                    <a:pt x="323434" y="108416"/>
                    <a:pt x="323434" y="122740"/>
                  </a:cubicBezTo>
                  <a:lnTo>
                    <a:pt x="323434" y="289852"/>
                  </a:lnTo>
                  <a:lnTo>
                    <a:pt x="462572" y="289852"/>
                  </a:lnTo>
                  <a:cubicBezTo>
                    <a:pt x="476438" y="289852"/>
                    <a:pt x="487913" y="301311"/>
                    <a:pt x="487913" y="315157"/>
                  </a:cubicBezTo>
                  <a:cubicBezTo>
                    <a:pt x="487913" y="329004"/>
                    <a:pt x="476438" y="340463"/>
                    <a:pt x="462572" y="340463"/>
                  </a:cubicBezTo>
                  <a:lnTo>
                    <a:pt x="297615" y="340463"/>
                  </a:lnTo>
                  <a:cubicBezTo>
                    <a:pt x="283749" y="340463"/>
                    <a:pt x="272274" y="329004"/>
                    <a:pt x="272274" y="315157"/>
                  </a:cubicBezTo>
                  <a:lnTo>
                    <a:pt x="272274" y="122740"/>
                  </a:lnTo>
                  <a:cubicBezTo>
                    <a:pt x="272274" y="108416"/>
                    <a:pt x="283749" y="96957"/>
                    <a:pt x="297615" y="96957"/>
                  </a:cubicBezTo>
                  <a:close/>
                  <a:moveTo>
                    <a:pt x="298127" y="0"/>
                  </a:moveTo>
                  <a:cubicBezTo>
                    <a:pt x="463564" y="0"/>
                    <a:pt x="597921" y="134181"/>
                    <a:pt x="597921" y="299401"/>
                  </a:cubicBezTo>
                  <a:cubicBezTo>
                    <a:pt x="597921" y="464143"/>
                    <a:pt x="463564" y="598324"/>
                    <a:pt x="298127" y="598324"/>
                  </a:cubicBezTo>
                  <a:cubicBezTo>
                    <a:pt x="188155" y="598324"/>
                    <a:pt x="87268" y="538635"/>
                    <a:pt x="35150" y="442177"/>
                  </a:cubicBezTo>
                  <a:cubicBezTo>
                    <a:pt x="33238" y="438835"/>
                    <a:pt x="32760" y="435492"/>
                    <a:pt x="34194" y="432149"/>
                  </a:cubicBezTo>
                  <a:cubicBezTo>
                    <a:pt x="35150" y="428807"/>
                    <a:pt x="37541" y="425942"/>
                    <a:pt x="40410" y="424509"/>
                  </a:cubicBezTo>
                  <a:lnTo>
                    <a:pt x="74836" y="407796"/>
                  </a:lnTo>
                  <a:cubicBezTo>
                    <a:pt x="81052" y="404931"/>
                    <a:pt x="88702" y="407319"/>
                    <a:pt x="91571" y="413049"/>
                  </a:cubicBezTo>
                  <a:cubicBezTo>
                    <a:pt x="133169" y="488018"/>
                    <a:pt x="212540" y="534815"/>
                    <a:pt x="298127" y="534815"/>
                  </a:cubicBezTo>
                  <a:cubicBezTo>
                    <a:pt x="428181" y="534815"/>
                    <a:pt x="534328" y="429284"/>
                    <a:pt x="534328" y="299401"/>
                  </a:cubicBezTo>
                  <a:cubicBezTo>
                    <a:pt x="534328" y="169517"/>
                    <a:pt x="428181" y="63509"/>
                    <a:pt x="298127" y="63509"/>
                  </a:cubicBezTo>
                  <a:cubicBezTo>
                    <a:pt x="242185" y="63509"/>
                    <a:pt x="187677" y="83565"/>
                    <a:pt x="145123" y="120333"/>
                  </a:cubicBezTo>
                  <a:lnTo>
                    <a:pt x="200587" y="142299"/>
                  </a:lnTo>
                  <a:cubicBezTo>
                    <a:pt x="204890" y="144209"/>
                    <a:pt x="207759" y="148029"/>
                    <a:pt x="208237" y="152327"/>
                  </a:cubicBezTo>
                  <a:cubicBezTo>
                    <a:pt x="208715" y="157102"/>
                    <a:pt x="207281" y="161399"/>
                    <a:pt x="203456" y="164265"/>
                  </a:cubicBezTo>
                  <a:lnTo>
                    <a:pt x="48060" y="285553"/>
                  </a:lnTo>
                  <a:cubicBezTo>
                    <a:pt x="44235" y="288418"/>
                    <a:pt x="39454" y="289373"/>
                    <a:pt x="35150" y="287463"/>
                  </a:cubicBezTo>
                  <a:cubicBezTo>
                    <a:pt x="31325" y="285553"/>
                    <a:pt x="27978" y="281733"/>
                    <a:pt x="27500" y="277435"/>
                  </a:cubicBezTo>
                  <a:lnTo>
                    <a:pt x="246" y="82132"/>
                  </a:lnTo>
                  <a:cubicBezTo>
                    <a:pt x="-710" y="77835"/>
                    <a:pt x="1203" y="73060"/>
                    <a:pt x="4550" y="70194"/>
                  </a:cubicBezTo>
                  <a:cubicBezTo>
                    <a:pt x="8375" y="67807"/>
                    <a:pt x="13156" y="66852"/>
                    <a:pt x="17459" y="68762"/>
                  </a:cubicBezTo>
                  <a:lnTo>
                    <a:pt x="80574" y="94070"/>
                  </a:lnTo>
                  <a:cubicBezTo>
                    <a:pt x="137472" y="33426"/>
                    <a:pt x="214931" y="0"/>
                    <a:pt x="29812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7274660" y="4178300"/>
            <a:ext cx="665795" cy="665791"/>
            <a:chOff x="7274660" y="4178300"/>
            <a:chExt cx="665795" cy="665791"/>
          </a:xfrm>
        </p:grpSpPr>
        <p:sp>
          <p:nvSpPr>
            <p:cNvPr id="14" name="AutoShape 14"/>
            <p:cNvSpPr/>
            <p:nvPr/>
          </p:nvSpPr>
          <p:spPr>
            <a:xfrm>
              <a:off x="7274660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7469003" y="4363774"/>
              <a:ext cx="306115" cy="294843"/>
            </a:xfrm>
            <a:custGeom>
              <a:rect l="l" t="t" r="r" b="b"/>
              <a:pathLst>
                <a:path w="582235" h="606722">
                  <a:moveTo>
                    <a:pt x="0" y="404481"/>
                  </a:moveTo>
                  <a:lnTo>
                    <a:pt x="101261" y="404481"/>
                  </a:lnTo>
                  <a:lnTo>
                    <a:pt x="101261" y="606722"/>
                  </a:lnTo>
                  <a:lnTo>
                    <a:pt x="0" y="606722"/>
                  </a:lnTo>
                  <a:close/>
                  <a:moveTo>
                    <a:pt x="151927" y="328623"/>
                  </a:moveTo>
                  <a:lnTo>
                    <a:pt x="253188" y="328623"/>
                  </a:lnTo>
                  <a:lnTo>
                    <a:pt x="253188" y="606722"/>
                  </a:lnTo>
                  <a:lnTo>
                    <a:pt x="151927" y="606722"/>
                  </a:lnTo>
                  <a:close/>
                  <a:moveTo>
                    <a:pt x="303855" y="252766"/>
                  </a:moveTo>
                  <a:lnTo>
                    <a:pt x="405046" y="252766"/>
                  </a:lnTo>
                  <a:lnTo>
                    <a:pt x="405046" y="606722"/>
                  </a:lnTo>
                  <a:lnTo>
                    <a:pt x="303855" y="606722"/>
                  </a:lnTo>
                  <a:close/>
                  <a:moveTo>
                    <a:pt x="455711" y="202241"/>
                  </a:moveTo>
                  <a:lnTo>
                    <a:pt x="556972" y="202241"/>
                  </a:lnTo>
                  <a:lnTo>
                    <a:pt x="556972" y="606722"/>
                  </a:lnTo>
                  <a:lnTo>
                    <a:pt x="455711" y="606722"/>
                  </a:lnTo>
                  <a:close/>
                  <a:moveTo>
                    <a:pt x="455697" y="0"/>
                  </a:moveTo>
                  <a:lnTo>
                    <a:pt x="556785" y="0"/>
                  </a:lnTo>
                  <a:lnTo>
                    <a:pt x="556874" y="0"/>
                  </a:lnTo>
                  <a:lnTo>
                    <a:pt x="556963" y="0"/>
                  </a:lnTo>
                  <a:cubicBezTo>
                    <a:pt x="557230" y="0"/>
                    <a:pt x="557408" y="0"/>
                    <a:pt x="557675" y="0"/>
                  </a:cubicBezTo>
                  <a:cubicBezTo>
                    <a:pt x="558298" y="89"/>
                    <a:pt x="558832" y="89"/>
                    <a:pt x="559366" y="89"/>
                  </a:cubicBezTo>
                  <a:cubicBezTo>
                    <a:pt x="559811" y="178"/>
                    <a:pt x="560256" y="267"/>
                    <a:pt x="560611" y="267"/>
                  </a:cubicBezTo>
                  <a:cubicBezTo>
                    <a:pt x="561056" y="356"/>
                    <a:pt x="561412" y="444"/>
                    <a:pt x="561857" y="444"/>
                  </a:cubicBezTo>
                  <a:cubicBezTo>
                    <a:pt x="562302" y="533"/>
                    <a:pt x="562747" y="711"/>
                    <a:pt x="563192" y="800"/>
                  </a:cubicBezTo>
                  <a:cubicBezTo>
                    <a:pt x="563548" y="889"/>
                    <a:pt x="563904" y="978"/>
                    <a:pt x="564171" y="1067"/>
                  </a:cubicBezTo>
                  <a:cubicBezTo>
                    <a:pt x="564616" y="1156"/>
                    <a:pt x="565061" y="1333"/>
                    <a:pt x="565506" y="1511"/>
                  </a:cubicBezTo>
                  <a:cubicBezTo>
                    <a:pt x="565862" y="1600"/>
                    <a:pt x="566218" y="1778"/>
                    <a:pt x="566574" y="1867"/>
                  </a:cubicBezTo>
                  <a:cubicBezTo>
                    <a:pt x="566929" y="2044"/>
                    <a:pt x="567285" y="2222"/>
                    <a:pt x="567730" y="2400"/>
                  </a:cubicBezTo>
                  <a:cubicBezTo>
                    <a:pt x="568086" y="2578"/>
                    <a:pt x="568442" y="2755"/>
                    <a:pt x="568798" y="2933"/>
                  </a:cubicBezTo>
                  <a:cubicBezTo>
                    <a:pt x="569154" y="3111"/>
                    <a:pt x="569421" y="3289"/>
                    <a:pt x="569777" y="3467"/>
                  </a:cubicBezTo>
                  <a:cubicBezTo>
                    <a:pt x="570133" y="3733"/>
                    <a:pt x="570578" y="4000"/>
                    <a:pt x="570934" y="4178"/>
                  </a:cubicBezTo>
                  <a:cubicBezTo>
                    <a:pt x="571201" y="4444"/>
                    <a:pt x="571557" y="4622"/>
                    <a:pt x="571824" y="4800"/>
                  </a:cubicBezTo>
                  <a:cubicBezTo>
                    <a:pt x="572180" y="5155"/>
                    <a:pt x="572536" y="5422"/>
                    <a:pt x="572891" y="5689"/>
                  </a:cubicBezTo>
                  <a:cubicBezTo>
                    <a:pt x="573247" y="5955"/>
                    <a:pt x="573514" y="6222"/>
                    <a:pt x="573781" y="6489"/>
                  </a:cubicBezTo>
                  <a:cubicBezTo>
                    <a:pt x="574137" y="6755"/>
                    <a:pt x="574493" y="7022"/>
                    <a:pt x="574760" y="7289"/>
                  </a:cubicBezTo>
                  <a:cubicBezTo>
                    <a:pt x="575205" y="7733"/>
                    <a:pt x="575561" y="8178"/>
                    <a:pt x="575917" y="8533"/>
                  </a:cubicBezTo>
                  <a:cubicBezTo>
                    <a:pt x="576095" y="8711"/>
                    <a:pt x="576273" y="8889"/>
                    <a:pt x="576451" y="9066"/>
                  </a:cubicBezTo>
                  <a:cubicBezTo>
                    <a:pt x="576451" y="9155"/>
                    <a:pt x="576451" y="9155"/>
                    <a:pt x="576451" y="9155"/>
                  </a:cubicBezTo>
                  <a:cubicBezTo>
                    <a:pt x="576985" y="9777"/>
                    <a:pt x="577519" y="10489"/>
                    <a:pt x="577964" y="11200"/>
                  </a:cubicBezTo>
                  <a:cubicBezTo>
                    <a:pt x="577964" y="11200"/>
                    <a:pt x="578053" y="11289"/>
                    <a:pt x="578053" y="11289"/>
                  </a:cubicBezTo>
                  <a:cubicBezTo>
                    <a:pt x="578498" y="12000"/>
                    <a:pt x="578854" y="12622"/>
                    <a:pt x="579209" y="13244"/>
                  </a:cubicBezTo>
                  <a:cubicBezTo>
                    <a:pt x="579387" y="13600"/>
                    <a:pt x="579565" y="13955"/>
                    <a:pt x="579743" y="14222"/>
                  </a:cubicBezTo>
                  <a:cubicBezTo>
                    <a:pt x="579921" y="14666"/>
                    <a:pt x="580099" y="15111"/>
                    <a:pt x="580277" y="15555"/>
                  </a:cubicBezTo>
                  <a:cubicBezTo>
                    <a:pt x="580455" y="15911"/>
                    <a:pt x="580633" y="16266"/>
                    <a:pt x="580722" y="16711"/>
                  </a:cubicBezTo>
                  <a:cubicBezTo>
                    <a:pt x="580900" y="17066"/>
                    <a:pt x="581078" y="17422"/>
                    <a:pt x="581167" y="17866"/>
                  </a:cubicBezTo>
                  <a:cubicBezTo>
                    <a:pt x="581256" y="18311"/>
                    <a:pt x="581434" y="18755"/>
                    <a:pt x="581523" y="19199"/>
                  </a:cubicBezTo>
                  <a:cubicBezTo>
                    <a:pt x="581612" y="19555"/>
                    <a:pt x="581701" y="19910"/>
                    <a:pt x="581790" y="20266"/>
                  </a:cubicBezTo>
                  <a:cubicBezTo>
                    <a:pt x="581879" y="20977"/>
                    <a:pt x="582057" y="21777"/>
                    <a:pt x="582146" y="22488"/>
                  </a:cubicBezTo>
                  <a:cubicBezTo>
                    <a:pt x="582146" y="22577"/>
                    <a:pt x="582146" y="22666"/>
                    <a:pt x="582146" y="22666"/>
                  </a:cubicBezTo>
                  <a:cubicBezTo>
                    <a:pt x="582235" y="23555"/>
                    <a:pt x="582235" y="24355"/>
                    <a:pt x="582235" y="25244"/>
                  </a:cubicBezTo>
                  <a:lnTo>
                    <a:pt x="582235" y="126396"/>
                  </a:lnTo>
                  <a:cubicBezTo>
                    <a:pt x="582235" y="140351"/>
                    <a:pt x="570934" y="151728"/>
                    <a:pt x="556963" y="151728"/>
                  </a:cubicBezTo>
                  <a:cubicBezTo>
                    <a:pt x="542992" y="151728"/>
                    <a:pt x="531691" y="140351"/>
                    <a:pt x="531691" y="126396"/>
                  </a:cubicBezTo>
                  <a:lnTo>
                    <a:pt x="531691" y="79286"/>
                  </a:lnTo>
                  <a:lnTo>
                    <a:pt x="421260" y="171106"/>
                  </a:lnTo>
                  <a:cubicBezTo>
                    <a:pt x="410582" y="180083"/>
                    <a:pt x="394564" y="178572"/>
                    <a:pt x="385666" y="167906"/>
                  </a:cubicBezTo>
                  <a:cubicBezTo>
                    <a:pt x="376678" y="157150"/>
                    <a:pt x="378191" y="141240"/>
                    <a:pt x="388869" y="132262"/>
                  </a:cubicBezTo>
                  <a:lnTo>
                    <a:pt x="487020" y="50576"/>
                  </a:lnTo>
                  <a:lnTo>
                    <a:pt x="455697" y="50576"/>
                  </a:lnTo>
                  <a:cubicBezTo>
                    <a:pt x="441727" y="50576"/>
                    <a:pt x="430425" y="39288"/>
                    <a:pt x="430425" y="25244"/>
                  </a:cubicBezTo>
                  <a:cubicBezTo>
                    <a:pt x="430425" y="11289"/>
                    <a:pt x="441727" y="0"/>
                    <a:pt x="45569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AutoShape 16"/>
          <p:cNvSpPr/>
          <p:nvPr/>
        </p:nvSpPr>
        <p:spPr>
          <a:xfrm>
            <a:off x="633036" y="2037683"/>
            <a:ext cx="2553871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软件下载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安装准备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9015108" y="2037683"/>
            <a:ext cx="2569478" cy="4416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安装过程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完成安装</a:t>
            </a:r>
            <a:endParaRPr lang="en-US" sz="1100"/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Flash软件下载及安装步骤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633255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前往Adobe官方网站或授权下载站点，下载对应版本的Flash软件安装包。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9015108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运行安装包，按照提示进行安装，选择安装路径和相关组件。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1940528" y="5112856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确保计算机满足最低系统要求，关闭其他正在运行的程序。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45361" y="5065527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等待安装完成后，启动Flash软件。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913535" y="1296383"/>
            <a:ext cx="1279754" cy="127975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919203" y="1296383"/>
            <a:ext cx="1279754" cy="127975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894280" y="1296383"/>
            <a:ext cx="1279754" cy="127975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7919203" y="3971944"/>
            <a:ext cx="1279754" cy="127975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94280" y="3971944"/>
            <a:ext cx="1279754" cy="127975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835501" y="3971944"/>
            <a:ext cx="1279754" cy="127975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8" name="Connector 8"/>
          <p:cNvCxnSpPr/>
          <p:nvPr/>
        </p:nvCxnSpPr>
        <p:spPr>
          <a:xfrm>
            <a:off x="3193289" y="1936260"/>
            <a:ext cx="1529462" cy="0"/>
          </a:xfrm>
          <a:prstGeom prst="line">
            <a:avLst/>
          </a:prstGeom>
          <a:ln w="66675">
            <a:solidFill>
              <a:schemeClr val="accent2"/>
            </a:solidFill>
            <a:prstDash val="solid"/>
            <a:headEnd type="none"/>
            <a:tailEnd type="triangl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6280493" y="4611821"/>
            <a:ext cx="1529462" cy="0"/>
          </a:xfrm>
          <a:prstGeom prst="line">
            <a:avLst/>
          </a:prstGeom>
          <a:ln w="66675">
            <a:solidFill>
              <a:schemeClr val="accent2"/>
            </a:solidFill>
            <a:prstDash val="solid"/>
            <a:headEnd type="triangl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0" name="Connector 10"/>
          <p:cNvCxnSpPr/>
          <p:nvPr/>
        </p:nvCxnSpPr>
        <p:spPr>
          <a:xfrm>
            <a:off x="6264887" y="1936260"/>
            <a:ext cx="1529462" cy="0"/>
          </a:xfrm>
          <a:prstGeom prst="line">
            <a:avLst/>
          </a:prstGeom>
          <a:ln w="66675">
            <a:solidFill>
              <a:schemeClr val="accent2"/>
            </a:solidFill>
            <a:prstDash val="solid"/>
            <a:headEnd type="none"/>
            <a:tailEnd type="triangl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1" name="Connector 11"/>
          <p:cNvCxnSpPr/>
          <p:nvPr/>
        </p:nvCxnSpPr>
        <p:spPr>
          <a:xfrm>
            <a:off x="3193289" y="4674248"/>
            <a:ext cx="1529462" cy="0"/>
          </a:xfrm>
          <a:prstGeom prst="line">
            <a:avLst/>
          </a:prstGeom>
          <a:ln w="66675">
            <a:solidFill>
              <a:schemeClr val="accent2"/>
            </a:solidFill>
            <a:prstDash val="solid"/>
            <a:headEnd type="triangl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2" name="Freeform 12"/>
          <p:cNvSpPr/>
          <p:nvPr/>
        </p:nvSpPr>
        <p:spPr>
          <a:xfrm>
            <a:off x="2281268" y="1670945"/>
            <a:ext cx="499416" cy="499416"/>
          </a:xfrm>
          <a:custGeom>
            <a:rect l="l" t="t" r="r" b="b"/>
            <a:pathLst>
              <a:path w="304800" h="304800">
                <a:moveTo>
                  <a:pt x="152400" y="304800"/>
                </a:moveTo>
                <a:cubicBezTo>
                  <a:pt x="68228" y="304800"/>
                  <a:pt x="0" y="236572"/>
                  <a:pt x="0" y="152400"/>
                </a:cubicBezTo>
                <a:cubicBezTo>
                  <a:pt x="0" y="68228"/>
                  <a:pt x="68228" y="0"/>
                  <a:pt x="152400" y="0"/>
                </a:cubicBezTo>
                <a:lnTo>
                  <a:pt x="152400" y="0"/>
                </a:lnTo>
                <a:cubicBezTo>
                  <a:pt x="236572" y="0"/>
                  <a:pt x="304800" y="68228"/>
                  <a:pt x="304800" y="152400"/>
                </a:cubicBezTo>
                <a:cubicBezTo>
                  <a:pt x="304800" y="236572"/>
                  <a:pt x="236572" y="304800"/>
                  <a:pt x="152400" y="304800"/>
                </a:cubicBezTo>
                <a:lnTo>
                  <a:pt x="152400" y="304800"/>
                </a:lnTo>
                <a:close/>
                <a:moveTo>
                  <a:pt x="99060" y="137160"/>
                </a:moveTo>
                <a:cubicBezTo>
                  <a:pt x="111681" y="137160"/>
                  <a:pt x="121920" y="126921"/>
                  <a:pt x="121920" y="114300"/>
                </a:cubicBezTo>
                <a:cubicBezTo>
                  <a:pt x="121920" y="101679"/>
                  <a:pt x="111681" y="91440"/>
                  <a:pt x="99060" y="91440"/>
                </a:cubicBezTo>
                <a:lnTo>
                  <a:pt x="99060" y="91440"/>
                </a:lnTo>
                <a:cubicBezTo>
                  <a:pt x="86439" y="91440"/>
                  <a:pt x="76200" y="101679"/>
                  <a:pt x="76200" y="114300"/>
                </a:cubicBezTo>
                <a:cubicBezTo>
                  <a:pt x="76200" y="126921"/>
                  <a:pt x="86439" y="137160"/>
                  <a:pt x="99060" y="137160"/>
                </a:cubicBezTo>
                <a:lnTo>
                  <a:pt x="99060" y="137160"/>
                </a:lnTo>
                <a:close/>
                <a:moveTo>
                  <a:pt x="205740" y="137160"/>
                </a:moveTo>
                <a:cubicBezTo>
                  <a:pt x="218361" y="137160"/>
                  <a:pt x="228600" y="126921"/>
                  <a:pt x="228600" y="114300"/>
                </a:cubicBezTo>
                <a:cubicBezTo>
                  <a:pt x="228600" y="101679"/>
                  <a:pt x="218361" y="91440"/>
                  <a:pt x="205740" y="91440"/>
                </a:cubicBezTo>
                <a:lnTo>
                  <a:pt x="205740" y="91440"/>
                </a:lnTo>
                <a:cubicBezTo>
                  <a:pt x="193119" y="91440"/>
                  <a:pt x="182880" y="101679"/>
                  <a:pt x="182880" y="114300"/>
                </a:cubicBezTo>
                <a:cubicBezTo>
                  <a:pt x="182880" y="126921"/>
                  <a:pt x="193119" y="137160"/>
                  <a:pt x="205740" y="137160"/>
                </a:cubicBezTo>
                <a:lnTo>
                  <a:pt x="205740" y="137160"/>
                </a:lnTo>
                <a:close/>
                <a:moveTo>
                  <a:pt x="238658" y="182880"/>
                </a:moveTo>
                <a:lnTo>
                  <a:pt x="66142" y="182880"/>
                </a:lnTo>
                <a:cubicBezTo>
                  <a:pt x="79038" y="218770"/>
                  <a:pt x="112776" y="243973"/>
                  <a:pt x="152400" y="243973"/>
                </a:cubicBezTo>
                <a:cubicBezTo>
                  <a:pt x="192024" y="243973"/>
                  <a:pt x="225762" y="218770"/>
                  <a:pt x="238458" y="183518"/>
                </a:cubicBezTo>
                <a:lnTo>
                  <a:pt x="238658" y="182880"/>
                </a:lnTo>
                <a:close/>
              </a:path>
            </a:pathLst>
          </a:custGeom>
          <a:solidFill>
            <a:srgbClr val="FDFAFA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2256884" y="4393326"/>
            <a:ext cx="436989" cy="436989"/>
          </a:xfrm>
          <a:custGeom>
            <a:rect l="l" t="t" r="r" b="b"/>
            <a:pathLst>
              <a:path w="304800" h="304800">
                <a:moveTo>
                  <a:pt x="152400" y="304800"/>
                </a:moveTo>
                <a:cubicBezTo>
                  <a:pt x="68228" y="304800"/>
                  <a:pt x="0" y="236572"/>
                  <a:pt x="0" y="152400"/>
                </a:cubicBezTo>
                <a:cubicBezTo>
                  <a:pt x="0" y="68228"/>
                  <a:pt x="68228" y="0"/>
                  <a:pt x="152400" y="0"/>
                </a:cubicBezTo>
                <a:lnTo>
                  <a:pt x="152400" y="0"/>
                </a:lnTo>
                <a:cubicBezTo>
                  <a:pt x="236572" y="0"/>
                  <a:pt x="304800" y="68228"/>
                  <a:pt x="304800" y="152400"/>
                </a:cubicBezTo>
                <a:cubicBezTo>
                  <a:pt x="304800" y="236572"/>
                  <a:pt x="236572" y="304800"/>
                  <a:pt x="152400" y="304800"/>
                </a:cubicBezTo>
                <a:lnTo>
                  <a:pt x="152400" y="304800"/>
                </a:lnTo>
                <a:close/>
                <a:moveTo>
                  <a:pt x="167640" y="228600"/>
                </a:moveTo>
                <a:lnTo>
                  <a:pt x="182880" y="228600"/>
                </a:lnTo>
                <a:cubicBezTo>
                  <a:pt x="208131" y="228600"/>
                  <a:pt x="228600" y="208131"/>
                  <a:pt x="228600" y="182880"/>
                </a:cubicBezTo>
                <a:cubicBezTo>
                  <a:pt x="228600" y="157629"/>
                  <a:pt x="208131" y="137160"/>
                  <a:pt x="182880" y="137160"/>
                </a:cubicBezTo>
                <a:lnTo>
                  <a:pt x="182880" y="137160"/>
                </a:lnTo>
                <a:lnTo>
                  <a:pt x="121768" y="137160"/>
                </a:lnTo>
                <a:cubicBezTo>
                  <a:pt x="113348" y="137160"/>
                  <a:pt x="106528" y="130340"/>
                  <a:pt x="106528" y="121920"/>
                </a:cubicBezTo>
                <a:cubicBezTo>
                  <a:pt x="106528" y="113500"/>
                  <a:pt x="113348" y="106680"/>
                  <a:pt x="121768" y="106680"/>
                </a:cubicBezTo>
                <a:lnTo>
                  <a:pt x="121768" y="106680"/>
                </a:lnTo>
                <a:lnTo>
                  <a:pt x="213360" y="106680"/>
                </a:lnTo>
                <a:lnTo>
                  <a:pt x="213360" y="76200"/>
                </a:lnTo>
                <a:lnTo>
                  <a:pt x="167640" y="76200"/>
                </a:lnTo>
                <a:lnTo>
                  <a:pt x="167640" y="45720"/>
                </a:lnTo>
                <a:lnTo>
                  <a:pt x="137160" y="45720"/>
                </a:lnTo>
                <a:lnTo>
                  <a:pt x="137160" y="76200"/>
                </a:lnTo>
                <a:lnTo>
                  <a:pt x="121920" y="76200"/>
                </a:lnTo>
                <a:cubicBezTo>
                  <a:pt x="96669" y="76200"/>
                  <a:pt x="76200" y="96669"/>
                  <a:pt x="76200" y="121920"/>
                </a:cubicBezTo>
                <a:cubicBezTo>
                  <a:pt x="76200" y="147171"/>
                  <a:pt x="96669" y="167640"/>
                  <a:pt x="121920" y="167640"/>
                </a:cubicBezTo>
                <a:lnTo>
                  <a:pt x="121920" y="167640"/>
                </a:lnTo>
                <a:lnTo>
                  <a:pt x="182880" y="167640"/>
                </a:lnTo>
                <a:cubicBezTo>
                  <a:pt x="191300" y="167640"/>
                  <a:pt x="198120" y="174460"/>
                  <a:pt x="198120" y="182880"/>
                </a:cubicBezTo>
                <a:cubicBezTo>
                  <a:pt x="198120" y="191300"/>
                  <a:pt x="191300" y="198120"/>
                  <a:pt x="182880" y="198120"/>
                </a:cubicBezTo>
                <a:lnTo>
                  <a:pt x="182880" y="198120"/>
                </a:lnTo>
                <a:lnTo>
                  <a:pt x="91440" y="198120"/>
                </a:lnTo>
                <a:lnTo>
                  <a:pt x="91440" y="228600"/>
                </a:lnTo>
                <a:lnTo>
                  <a:pt x="137160" y="228600"/>
                </a:lnTo>
                <a:lnTo>
                  <a:pt x="137160" y="259080"/>
                </a:lnTo>
                <a:lnTo>
                  <a:pt x="167640" y="259080"/>
                </a:lnTo>
                <a:lnTo>
                  <a:pt x="167640" y="228600"/>
                </a:lnTo>
                <a:close/>
              </a:path>
            </a:pathLst>
          </a:custGeom>
          <a:solidFill>
            <a:srgbClr val="FBF7F7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5253235" y="4268472"/>
            <a:ext cx="561843" cy="561843"/>
          </a:xfrm>
          <a:custGeom>
            <a:rect l="l" t="t" r="r" b="b"/>
            <a:pathLst>
              <a:path w="304800" h="304800">
                <a:moveTo>
                  <a:pt x="265490" y="266700"/>
                </a:moveTo>
                <a:cubicBezTo>
                  <a:pt x="265490" y="266700"/>
                  <a:pt x="318068" y="266757"/>
                  <a:pt x="325450" y="215313"/>
                </a:cubicBezTo>
                <a:cubicBezTo>
                  <a:pt x="328965" y="159058"/>
                  <a:pt x="274625" y="147971"/>
                  <a:pt x="274625" y="147971"/>
                </a:cubicBezTo>
                <a:cubicBezTo>
                  <a:pt x="274625" y="147971"/>
                  <a:pt x="280807" y="64694"/>
                  <a:pt x="204511" y="55197"/>
                </a:cubicBezTo>
                <a:cubicBezTo>
                  <a:pt x="139122" y="48520"/>
                  <a:pt x="119224" y="109290"/>
                  <a:pt x="119224" y="109290"/>
                </a:cubicBezTo>
                <a:cubicBezTo>
                  <a:pt x="119224" y="109290"/>
                  <a:pt x="99527" y="90354"/>
                  <a:pt x="72809" y="105823"/>
                </a:cubicBezTo>
                <a:cubicBezTo>
                  <a:pt x="48892" y="120587"/>
                  <a:pt x="53121" y="147618"/>
                  <a:pt x="53121" y="147618"/>
                </a:cubicBezTo>
                <a:cubicBezTo>
                  <a:pt x="53121" y="147618"/>
                  <a:pt x="0" y="157944"/>
                  <a:pt x="0" y="212084"/>
                </a:cubicBezTo>
                <a:cubicBezTo>
                  <a:pt x="1191" y="266157"/>
                  <a:pt x="57693" y="266700"/>
                  <a:pt x="57693" y="266700"/>
                </a:cubicBezTo>
              </a:path>
            </a:pathLst>
          </a:custGeom>
          <a:solidFill>
            <a:srgbClr val="FDFAFA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5292252" y="1694356"/>
            <a:ext cx="483810" cy="483810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BF8F8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8348389" y="4393326"/>
            <a:ext cx="421382" cy="421382"/>
          </a:xfrm>
          <a:custGeom>
            <a:rect l="l" t="t" r="r" b="b"/>
            <a:pathLst>
              <a:path w="304800" h="304800">
                <a:moveTo>
                  <a:pt x="209550" y="0"/>
                </a:moveTo>
                <a:cubicBezTo>
                  <a:pt x="156943" y="0"/>
                  <a:pt x="114300" y="42643"/>
                  <a:pt x="114300" y="95250"/>
                </a:cubicBezTo>
                <a:cubicBezTo>
                  <a:pt x="114300" y="101213"/>
                  <a:pt x="114852" y="107042"/>
                  <a:pt x="115900" y="112700"/>
                </a:cubicBezTo>
                <a:lnTo>
                  <a:pt x="0" y="228600"/>
                </a:lnTo>
                <a:lnTo>
                  <a:pt x="0" y="285750"/>
                </a:lnTo>
                <a:cubicBezTo>
                  <a:pt x="0" y="296275"/>
                  <a:pt x="8525" y="304800"/>
                  <a:pt x="19050" y="304800"/>
                </a:cubicBezTo>
                <a:lnTo>
                  <a:pt x="38100" y="304800"/>
                </a:lnTo>
                <a:lnTo>
                  <a:pt x="38100" y="285750"/>
                </a:lnTo>
                <a:lnTo>
                  <a:pt x="76200" y="285750"/>
                </a:lnTo>
                <a:lnTo>
                  <a:pt x="76200" y="247650"/>
                </a:lnTo>
                <a:lnTo>
                  <a:pt x="114300" y="247650"/>
                </a:lnTo>
                <a:lnTo>
                  <a:pt x="114300" y="209550"/>
                </a:lnTo>
                <a:lnTo>
                  <a:pt x="152400" y="209550"/>
                </a:lnTo>
                <a:lnTo>
                  <a:pt x="177117" y="184833"/>
                </a:lnTo>
                <a:cubicBezTo>
                  <a:pt x="187242" y="188500"/>
                  <a:pt x="198158" y="190500"/>
                  <a:pt x="209550" y="190500"/>
                </a:cubicBezTo>
                <a:cubicBezTo>
                  <a:pt x="262157" y="190500"/>
                  <a:pt x="304800" y="147857"/>
                  <a:pt x="304800" y="95250"/>
                </a:cubicBezTo>
                <a:cubicBezTo>
                  <a:pt x="304800" y="42643"/>
                  <a:pt x="262157" y="0"/>
                  <a:pt x="209550" y="0"/>
                </a:cubicBezTo>
                <a:close/>
                <a:moveTo>
                  <a:pt x="238087" y="95288"/>
                </a:moveTo>
                <a:cubicBezTo>
                  <a:pt x="222304" y="95288"/>
                  <a:pt x="209512" y="82496"/>
                  <a:pt x="209512" y="66713"/>
                </a:cubicBezTo>
                <a:cubicBezTo>
                  <a:pt x="209512" y="50930"/>
                  <a:pt x="222304" y="38138"/>
                  <a:pt x="238087" y="38138"/>
                </a:cubicBezTo>
                <a:cubicBezTo>
                  <a:pt x="253870" y="38138"/>
                  <a:pt x="266662" y="50930"/>
                  <a:pt x="266662" y="66713"/>
                </a:cubicBezTo>
                <a:cubicBezTo>
                  <a:pt x="266662" y="82496"/>
                  <a:pt x="253870" y="95288"/>
                  <a:pt x="238087" y="95288"/>
                </a:cubicBezTo>
                <a:close/>
              </a:path>
            </a:pathLst>
          </a:custGeom>
          <a:solidFill>
            <a:srgbClr val="FDFAFA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7" name="Connector 17"/>
          <p:cNvCxnSpPr/>
          <p:nvPr/>
        </p:nvCxnSpPr>
        <p:spPr>
          <a:xfrm>
            <a:off x="9296013" y="1936260"/>
            <a:ext cx="1529462" cy="0"/>
          </a:xfrm>
          <a:prstGeom prst="line">
            <a:avLst/>
          </a:prstGeom>
          <a:ln w="66675">
            <a:solidFill>
              <a:schemeClr val="accent2"/>
            </a:solidFill>
            <a:prstDash val="solid"/>
            <a:headEnd type="none"/>
            <a:tailEnd type="triangl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 flipH="1">
            <a:off x="10981062" y="2210833"/>
            <a:ext cx="0" cy="2184946"/>
          </a:xfrm>
          <a:prstGeom prst="line">
            <a:avLst/>
          </a:prstGeom>
          <a:ln w="66675">
            <a:solidFill>
              <a:schemeClr val="accent2"/>
            </a:solidFill>
            <a:prstDash val="solid"/>
            <a:headEnd type="none"/>
            <a:tailEnd type="triangl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9" name="Connector 19"/>
          <p:cNvCxnSpPr/>
          <p:nvPr/>
        </p:nvCxnSpPr>
        <p:spPr>
          <a:xfrm flipH="1">
            <a:off x="9326745" y="4692789"/>
            <a:ext cx="1701137" cy="0"/>
          </a:xfrm>
          <a:prstGeom prst="line">
            <a:avLst/>
          </a:prstGeom>
          <a:ln w="66675">
            <a:solidFill>
              <a:schemeClr val="accent2"/>
            </a:solidFill>
            <a:prstDash val="solid"/>
            <a:headEnd type="none"/>
            <a:tailEnd type="triangl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20" name="TextBox 20"/>
          <p:cNvSpPr txBox="1"/>
          <p:nvPr/>
        </p:nvSpPr>
        <p:spPr>
          <a:xfrm>
            <a:off x="1134187" y="3014288"/>
            <a:ext cx="2838450" cy="790575"/>
          </a:xfrm>
          <a:prstGeom prst="rect">
            <a:avLst/>
          </a:prstGeom>
        </p:spPr>
        <p:txBody>
          <a:bodyPr vert="horz" wrap="square" lIns="123825" tIns="123825" rIns="57150" bIns="123825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包含文件、编辑、视图等基本操作命令。</a:t>
            </a:r>
          </a:p>
        </p:txBody>
      </p:sp>
      <p:sp>
        <p:nvSpPr>
          <p:cNvPr id="21" name="Freeform 21"/>
          <p:cNvSpPr/>
          <p:nvPr/>
        </p:nvSpPr>
        <p:spPr>
          <a:xfrm>
            <a:off x="8345068" y="1722248"/>
            <a:ext cx="428024" cy="428024"/>
          </a:xfrm>
          <a:custGeom>
            <a:rect l="l" t="t" r="r" b="b"/>
            <a:pathLst>
              <a:path w="304800" h="304800">
                <a:moveTo>
                  <a:pt x="106680" y="0"/>
                </a:moveTo>
                <a:lnTo>
                  <a:pt x="91440" y="0"/>
                </a:lnTo>
                <a:lnTo>
                  <a:pt x="0" y="45720"/>
                </a:lnTo>
                <a:lnTo>
                  <a:pt x="0" y="137160"/>
                </a:lnTo>
                <a:lnTo>
                  <a:pt x="60960" y="121920"/>
                </a:lnTo>
                <a:lnTo>
                  <a:pt x="60960" y="304800"/>
                </a:lnTo>
                <a:lnTo>
                  <a:pt x="243840" y="304800"/>
                </a:lnTo>
                <a:lnTo>
                  <a:pt x="243840" y="121920"/>
                </a:lnTo>
                <a:lnTo>
                  <a:pt x="304800" y="137160"/>
                </a:lnTo>
                <a:lnTo>
                  <a:pt x="304800" y="45720"/>
                </a:lnTo>
                <a:lnTo>
                  <a:pt x="213360" y="0"/>
                </a:lnTo>
                <a:lnTo>
                  <a:pt x="198120" y="0"/>
                </a:lnTo>
                <a:cubicBezTo>
                  <a:pt x="198120" y="25251"/>
                  <a:pt x="177651" y="45720"/>
                  <a:pt x="152400" y="45720"/>
                </a:cubicBezTo>
                <a:cubicBezTo>
                  <a:pt x="127149" y="45720"/>
                  <a:pt x="106680" y="25251"/>
                  <a:pt x="106680" y="0"/>
                </a:cubicBezTo>
                <a:lnTo>
                  <a:pt x="10668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界面组成部分详解</a:t>
              </a:r>
            </a:p>
          </p:txBody>
        </p:sp>
      </p:grpSp>
      <p:sp>
        <p:nvSpPr>
          <p:cNvPr id="44" name="TextBox 44"/>
          <p:cNvSpPr txBox="1"/>
          <p:nvPr/>
        </p:nvSpPr>
        <p:spPr>
          <a:xfrm>
            <a:off x="1177983" y="2709488"/>
            <a:ext cx="2750859" cy="381000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菜单栏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4114932" y="3014288"/>
            <a:ext cx="2838450" cy="790575"/>
          </a:xfrm>
          <a:prstGeom prst="rect">
            <a:avLst/>
          </a:prstGeom>
        </p:spPr>
        <p:txBody>
          <a:bodyPr vert="horz" wrap="square" lIns="123825" tIns="123825" rIns="57150" bIns="123825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提供绘图、上色、选择等常用工具的快捷访问。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4158727" y="2709488"/>
            <a:ext cx="2743200" cy="6000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工具栏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7139855" y="3014288"/>
            <a:ext cx="2838450" cy="790575"/>
          </a:xfrm>
          <a:prstGeom prst="rect">
            <a:avLst/>
          </a:prstGeom>
        </p:spPr>
        <p:txBody>
          <a:bodyPr vert="horz" wrap="square" lIns="123825" tIns="123825" rIns="57150" bIns="123825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用于管理动画帧、图层和时间线。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7183651" y="2709488"/>
            <a:ext cx="2743200" cy="6000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时间轴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7139855" y="5696425"/>
            <a:ext cx="2838450" cy="790575"/>
          </a:xfrm>
          <a:prstGeom prst="rect">
            <a:avLst/>
          </a:prstGeom>
        </p:spPr>
        <p:txBody>
          <a:bodyPr vert="horz" wrap="square" lIns="123825" tIns="123825" rIns="57150" bIns="123825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显示动画效果的主要区域，可以进行预览和编辑。</a:t>
            </a:r>
          </a:p>
        </p:txBody>
      </p:sp>
      <p:sp>
        <p:nvSpPr>
          <p:cNvPr id="50" name="TextBox 50"/>
          <p:cNvSpPr txBox="1"/>
          <p:nvPr/>
        </p:nvSpPr>
        <p:spPr>
          <a:xfrm>
            <a:off x="7183651" y="5391625"/>
            <a:ext cx="2743200" cy="6000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舞台</a:t>
            </a:r>
          </a:p>
        </p:txBody>
      </p:sp>
      <p:sp>
        <p:nvSpPr>
          <p:cNvPr id="51" name="TextBox 51"/>
          <p:cNvSpPr txBox="1"/>
          <p:nvPr/>
        </p:nvSpPr>
        <p:spPr>
          <a:xfrm>
            <a:off x="4114932" y="5696425"/>
            <a:ext cx="2838450" cy="790575"/>
          </a:xfrm>
          <a:prstGeom prst="rect">
            <a:avLst/>
          </a:prstGeom>
        </p:spPr>
        <p:txBody>
          <a:bodyPr vert="horz" wrap="square" lIns="123825" tIns="123825" rIns="57150" bIns="123825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显示当前选中对象的属性，如大小、颜色、透明度等。</a:t>
            </a:r>
          </a:p>
        </p:txBody>
      </p:sp>
      <p:sp>
        <p:nvSpPr>
          <p:cNvPr id="52" name="TextBox 52"/>
          <p:cNvSpPr txBox="1"/>
          <p:nvPr/>
        </p:nvSpPr>
        <p:spPr>
          <a:xfrm>
            <a:off x="4158727" y="5391625"/>
            <a:ext cx="2743200" cy="6000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属性面板</a:t>
            </a:r>
          </a:p>
        </p:txBody>
      </p:sp>
      <p:sp>
        <p:nvSpPr>
          <p:cNvPr id="53" name="TextBox 53"/>
          <p:cNvSpPr txBox="1"/>
          <p:nvPr/>
        </p:nvSpPr>
        <p:spPr>
          <a:xfrm>
            <a:off x="1056153" y="5696425"/>
            <a:ext cx="2838450" cy="790575"/>
          </a:xfrm>
          <a:prstGeom prst="rect">
            <a:avLst/>
          </a:prstGeom>
        </p:spPr>
        <p:txBody>
          <a:bodyPr vert="horz" wrap="square" lIns="123825" tIns="123825" rIns="57150" bIns="123825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用于存放和管理动画中使用的元件和素材。</a:t>
            </a:r>
          </a:p>
        </p:txBody>
      </p:sp>
      <p:sp>
        <p:nvSpPr>
          <p:cNvPr id="54" name="TextBox 54"/>
          <p:cNvSpPr txBox="1"/>
          <p:nvPr/>
        </p:nvSpPr>
        <p:spPr>
          <a:xfrm>
            <a:off x="1099949" y="5391625"/>
            <a:ext cx="2743200" cy="6000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库面板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2500" r="12500"/>
          <a:stretch>
            <a:fillRect/>
          </a:stretch>
        </p:blipFill>
        <p:spPr>
          <a:xfrm>
            <a:off x="-276408" y="1784333"/>
            <a:ext cx="3774096" cy="377409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853566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853566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054790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根据个人习惯，可以拖动面板到不同位置或组合多个面板。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066852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调整面板布局</a:t>
            </a:r>
          </a:p>
        </p:txBody>
      </p:sp>
      <p:sp>
        <p:nvSpPr>
          <p:cNvPr id="7" name="AutoShape 7"/>
          <p:cNvSpPr/>
          <p:nvPr/>
        </p:nvSpPr>
        <p:spPr>
          <a:xfrm>
            <a:off x="7873179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873179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8086465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保存工作区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853566" y="4213236"/>
            <a:ext cx="3657600" cy="1989696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853566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066852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切换工作区</a:t>
            </a:r>
          </a:p>
        </p:txBody>
      </p:sp>
      <p:sp>
        <p:nvSpPr>
          <p:cNvPr id="13" name="AutoShape 13"/>
          <p:cNvSpPr/>
          <p:nvPr/>
        </p:nvSpPr>
        <p:spPr>
          <a:xfrm>
            <a:off x="7873179" y="4213236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873179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8086465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重置工作区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074403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在调整好工作区布局后，可以将其保存为自定义工作区，方便以后使用。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054790" y="46755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Flash软件通常提供多种预设工作区，用户可以根据需要选择合适的工作区进行切换。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074403" y="46791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如果需要对工作区进行重置，可以恢复到默认设置或选择其他预设工作区。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自定义工作区设置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36208" y="1934272"/>
            <a:ext cx="7934325" cy="18383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10275" b="1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40793" y="3615462"/>
            <a:ext cx="5086502" cy="143377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3450" b="1">
                <a:solidFill>
                  <a:srgbClr val="000000">
                    <a:alpha val="100000"/>
                  </a:srgbClr>
                </a:solidFill>
                <a:highlight>
                  <a:srgbClr val="000000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图形绘制与编辑技巧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5128" y="1258733"/>
            <a:ext cx="5140490" cy="5140490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422466" y="1924848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使用线条工具可以绘制直线和曲线。在工具箱中选择线条工具，然后在属性面板中设置线条的颜色、粗细和样式。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422466" y="1539657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线条工具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422466" y="3539953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铅笔工具可以绘制自由线条，类似于使用真实铅笔在纸上绘画。选择铅笔工具后，可以在舞台上自由绘制，并且可以通过属性面板调整线条的平滑度和颜色。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422466" y="319133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铅笔工具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422466" y="5213997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这两个工具用于绘制矩形和椭圆形。选择相应的工具后，在舞台上拖动鼠标即可创建形状。可以通过属性面板调整形状的边角半径、线条颜色和填充颜色等。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422466" y="482355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矩形工具和椭圆工具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基本图形绘制方法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9408" r="9408"/>
          <a:stretch>
            <a:fillRect/>
          </a:stretch>
        </p:blipFill>
        <p:spPr>
          <a:xfrm>
            <a:off x="161995" y="1165346"/>
            <a:ext cx="4300144" cy="5733525"/>
          </a:xfrm>
          <a:prstGeom prst="parallelogram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72221" y="1165346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选择工具</a:t>
            </a:r>
          </a:p>
        </p:txBody>
      </p:sp>
      <p:sp>
        <p:nvSpPr>
          <p:cNvPr id="5" name="AutoShape 5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272221" y="1692114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选择工具用于选择和移动图形对象。单击选择工具，然后在舞台上单击或拖动鼠标选择对象。选择对象后，可以拖动它们到新的位置，或者使用属性面板调整其属性。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32636" y="2904135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部分选取工具</a:t>
            </a:r>
          </a:p>
        </p:txBody>
      </p:sp>
      <p:sp>
        <p:nvSpPr>
          <p:cNvPr id="11" name="AutoShape 11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32636" y="3430903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部分选取工具允许你选择和编辑图形的部分。例如，可以使用部分选取工具选择矩形的一个角并拖动它，从而改变矩形的形状。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431562" y="4642924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任意变形工具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2878500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31562" y="5169692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任意变形工具可以对图形进行旋转、缩放和倾斜等操作。选择任意变形工具后，将鼠标放在图形的边角或边上，然后拖动即可进行变形操作。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图形编辑工具使用技巧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渐变填充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Flash支持渐变填充，可以创建平滑的颜色过渡效果。选择图形后，在属性面板中选择渐变填充类型（线性或径向），然后设置渐变的颜色和方向。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颜料桶工具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颜料桶工具用于为图形填充颜色。选择颜料桶工具后，在属性面板中选择所需的颜色，然后在图形的内部单击即可填充颜色。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色彩调整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可以使用色彩调整面板来调整图形的颜色。选择图形后，打开色彩调整面板，可以调整亮度、对比度、色相和饱和度等参数来改变图形的颜色效果。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32000" r="32000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l="5908" r="5908"/>
          <a:stretch>
            <a:fillRect/>
          </a:stretch>
        </p:blipFill>
        <p:spPr>
          <a:xfrm>
            <a:off x="5358287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色彩填充和调整方法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36208" y="1934272"/>
            <a:ext cx="7934325" cy="18383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10275" b="1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40793" y="3615462"/>
            <a:ext cx="5086502" cy="143377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3450" b="1">
                <a:solidFill>
                  <a:srgbClr val="000000">
                    <a:alpha val="100000"/>
                  </a:srgbClr>
                </a:solidFill>
                <a:highlight>
                  <a:srgbClr val="000000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元件、库和实例应用</a:t>
            </a: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07497" y="2686653"/>
            <a:ext cx="2748437" cy="2355803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014310" y="1448346"/>
            <a:ext cx="3186374" cy="4832416"/>
          </a:xfrm>
          <a:prstGeom prst="homePlat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085580" y="1448346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085580" y="3849453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537025" y="2686653"/>
            <a:ext cx="1797055" cy="2355803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727185" y="2291057"/>
            <a:ext cx="574252" cy="57425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682521" y="4710666"/>
            <a:ext cx="663580" cy="663580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35666" y="3564667"/>
            <a:ext cx="599774" cy="599774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1702239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1071515" y="154168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图形元件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71515" y="2035834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用于创建可重复使用的静态图形，可以通过绘图工具直接绘制。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71515" y="308535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按钮元件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71515" y="357950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用于创建交互式按钮，包含"弹起"、"指针经过"、"按下"和"点击"四帧。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71515" y="4649506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影片剪辑元件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71515" y="514365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用于创建可独立于主时间轴播放的动画片段，内部时间轴可控制动画。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904945" y="3245910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808202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元件类型及创建方法</a:t>
              </a:r>
            </a:p>
          </p:txBody>
        </p:sp>
      </p:grp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 rot="19589987">
            <a:off x="4454253" y="3728811"/>
            <a:ext cx="4292624" cy="1204932"/>
          </a:xfrm>
          <a:custGeom>
            <a:rect l="l" t="t" r="r" b="b"/>
            <a:pathLst>
              <a:path w="4648848" h="1304923">
                <a:moveTo>
                  <a:pt x="4559807" y="0"/>
                </a:moveTo>
                <a:lnTo>
                  <a:pt x="4648848" y="1304923"/>
                </a:lnTo>
                <a:lnTo>
                  <a:pt x="406711" y="1304922"/>
                </a:lnTo>
                <a:lnTo>
                  <a:pt x="89042" y="1304922"/>
                </a:lnTo>
                <a:lnTo>
                  <a:pt x="0" y="0"/>
                </a:lnTo>
                <a:lnTo>
                  <a:pt x="406711" y="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 rot="19589987">
            <a:off x="3568187" y="2529272"/>
            <a:ext cx="4270524" cy="1198728"/>
          </a:xfrm>
          <a:custGeom>
            <a:rect l="l" t="t" r="r" b="b"/>
            <a:pathLst>
              <a:path w="4648848" h="1304923">
                <a:moveTo>
                  <a:pt x="4559807" y="0"/>
                </a:moveTo>
                <a:lnTo>
                  <a:pt x="4648848" y="1304923"/>
                </a:lnTo>
                <a:lnTo>
                  <a:pt x="406711" y="1304922"/>
                </a:lnTo>
                <a:lnTo>
                  <a:pt x="89042" y="1304922"/>
                </a:lnTo>
                <a:lnTo>
                  <a:pt x="0" y="0"/>
                </a:lnTo>
                <a:lnTo>
                  <a:pt x="406711" y="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 flipH="1" flipV="1">
            <a:off x="4474863" y="5012009"/>
            <a:ext cx="6452875" cy="1007532"/>
          </a:xfrm>
          <a:custGeom>
            <a:rect l="l" t="t" r="r" b="b"/>
            <a:pathLst>
              <a:path w="7024533" h="1096789">
                <a:moveTo>
                  <a:pt x="7024533" y="1096789"/>
                </a:moveTo>
                <a:lnTo>
                  <a:pt x="6730159" y="1096789"/>
                </a:lnTo>
                <a:lnTo>
                  <a:pt x="6227367" y="1096789"/>
                </a:lnTo>
                <a:lnTo>
                  <a:pt x="5932993" y="1096789"/>
                </a:lnTo>
                <a:lnTo>
                  <a:pt x="835684" y="1096789"/>
                </a:lnTo>
                <a:lnTo>
                  <a:pt x="0" y="0"/>
                </a:lnTo>
                <a:lnTo>
                  <a:pt x="255312" y="0"/>
                </a:lnTo>
                <a:lnTo>
                  <a:pt x="5094321" y="0"/>
                </a:lnTo>
                <a:lnTo>
                  <a:pt x="5388695" y="0"/>
                </a:lnTo>
                <a:lnTo>
                  <a:pt x="5891487" y="0"/>
                </a:lnTo>
                <a:lnTo>
                  <a:pt x="6185861" y="0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 flipH="1" flipV="1">
            <a:off x="3576905" y="3825188"/>
            <a:ext cx="6446549" cy="1007532"/>
          </a:xfrm>
          <a:custGeom>
            <a:rect l="l" t="t" r="r" b="b"/>
            <a:pathLst>
              <a:path w="7017646" h="1096789">
                <a:moveTo>
                  <a:pt x="7017646" y="1096789"/>
                </a:moveTo>
                <a:lnTo>
                  <a:pt x="6679144" y="1096789"/>
                </a:lnTo>
                <a:lnTo>
                  <a:pt x="6334779" y="1096789"/>
                </a:lnTo>
                <a:lnTo>
                  <a:pt x="5996278" y="1096789"/>
                </a:lnTo>
                <a:lnTo>
                  <a:pt x="835685" y="1096789"/>
                </a:lnTo>
                <a:lnTo>
                  <a:pt x="0" y="0"/>
                </a:lnTo>
                <a:lnTo>
                  <a:pt x="5157606" y="0"/>
                </a:lnTo>
                <a:lnTo>
                  <a:pt x="5496108" y="0"/>
                </a:lnTo>
                <a:lnTo>
                  <a:pt x="5840472" y="0"/>
                </a:lnTo>
                <a:lnTo>
                  <a:pt x="6178974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2609211" y="1451543"/>
            <a:ext cx="5216281" cy="1007532"/>
          </a:xfrm>
          <a:custGeom>
            <a:rect l="l" t="t" r="r" b="b"/>
            <a:pathLst>
              <a:path w="5678389" h="1096789">
                <a:moveTo>
                  <a:pt x="0" y="0"/>
                </a:moveTo>
                <a:lnTo>
                  <a:pt x="3420227" y="0"/>
                </a:lnTo>
                <a:lnTo>
                  <a:pt x="4038183" y="0"/>
                </a:lnTo>
                <a:lnTo>
                  <a:pt x="4221761" y="0"/>
                </a:lnTo>
                <a:lnTo>
                  <a:pt x="4839717" y="0"/>
                </a:lnTo>
                <a:lnTo>
                  <a:pt x="5678389" y="1096789"/>
                </a:lnTo>
                <a:lnTo>
                  <a:pt x="5060433" y="1096789"/>
                </a:lnTo>
                <a:lnTo>
                  <a:pt x="4876855" y="1096789"/>
                </a:lnTo>
                <a:lnTo>
                  <a:pt x="4258899" y="1096789"/>
                </a:lnTo>
                <a:lnTo>
                  <a:pt x="0" y="1096789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2590163" y="2638366"/>
            <a:ext cx="6130636" cy="1007532"/>
          </a:xfrm>
          <a:custGeom>
            <a:rect l="l" t="t" r="r" b="b"/>
            <a:pathLst>
              <a:path w="6673747" h="1096789">
                <a:moveTo>
                  <a:pt x="0" y="0"/>
                </a:moveTo>
                <a:lnTo>
                  <a:pt x="3420226" y="0"/>
                </a:lnTo>
                <a:lnTo>
                  <a:pt x="4221760" y="0"/>
                </a:lnTo>
                <a:lnTo>
                  <a:pt x="5152211" y="0"/>
                </a:lnTo>
                <a:lnTo>
                  <a:pt x="5835075" y="0"/>
                </a:lnTo>
                <a:lnTo>
                  <a:pt x="6673747" y="1096789"/>
                </a:lnTo>
                <a:lnTo>
                  <a:pt x="5990883" y="1096789"/>
                </a:lnTo>
                <a:lnTo>
                  <a:pt x="5060432" y="1096789"/>
                </a:lnTo>
                <a:lnTo>
                  <a:pt x="4258898" y="1096789"/>
                </a:lnTo>
                <a:lnTo>
                  <a:pt x="0" y="1096789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3654742" y="2746306"/>
            <a:ext cx="641522" cy="799130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4595">
                <a:solidFill>
                  <a:srgbClr val="FFFFFF">
                    <a:alpha val="100000"/>
                  </a:srgbClr>
                </a:solidFill>
                <a:latin typeface="Bebas Neue Regular"/>
                <a:ea typeface="Bebas Neue Regular"/>
                <a:cs typeface="Bebas Neue Regular"/>
              </a:rPr>
              <a:t>02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4474857" y="3898948"/>
            <a:ext cx="641522" cy="799130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4595">
                <a:solidFill>
                  <a:srgbClr val="FFFFFF">
                    <a:alpha val="100000"/>
                  </a:srgbClr>
                </a:solidFill>
                <a:latin typeface="Bebas Neue Regular"/>
                <a:ea typeface="Bebas Neue Regular"/>
                <a:cs typeface="Bebas Neue Regular"/>
              </a:rPr>
              <a:t>03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5295226" y="5119948"/>
            <a:ext cx="649537" cy="799130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4595">
                <a:solidFill>
                  <a:srgbClr val="FFFFFF">
                    <a:alpha val="100000"/>
                  </a:srgbClr>
                </a:solidFill>
                <a:latin typeface="Bebas Neue Regular"/>
                <a:ea typeface="Bebas Neue Regular"/>
                <a:cs typeface="Bebas Neue Regular"/>
              </a:rPr>
              <a:t>04</a:t>
            </a:r>
            <a:endParaRPr lang="en-US" sz="1100"/>
          </a:p>
        </p:txBody>
      </p:sp>
      <p:sp>
        <p:nvSpPr>
          <p:cNvPr id="11" name="Freeform 11"/>
          <p:cNvSpPr/>
          <p:nvPr/>
        </p:nvSpPr>
        <p:spPr>
          <a:xfrm>
            <a:off x="1480299" y="1451543"/>
            <a:ext cx="2095069" cy="1097178"/>
          </a:xfrm>
          <a:custGeom>
            <a:rect l="l" t="t" r="r" b="b"/>
            <a:pathLst>
              <a:path w="2280670" h="1194377">
                <a:moveTo>
                  <a:pt x="2280670" y="0"/>
                </a:moveTo>
                <a:lnTo>
                  <a:pt x="1362432" y="1194377"/>
                </a:lnTo>
                <a:lnTo>
                  <a:pt x="0" y="1194376"/>
                </a:lnTo>
                <a:lnTo>
                  <a:pt x="918238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1480300" y="2548719"/>
            <a:ext cx="2095069" cy="1097178"/>
          </a:xfrm>
          <a:custGeom>
            <a:rect l="l" t="t" r="r" b="b"/>
            <a:pathLst>
              <a:path w="2280670" h="1194377">
                <a:moveTo>
                  <a:pt x="1362432" y="0"/>
                </a:moveTo>
                <a:lnTo>
                  <a:pt x="2280670" y="1194377"/>
                </a:lnTo>
                <a:lnTo>
                  <a:pt x="918238" y="1194377"/>
                </a:lnTo>
                <a:lnTo>
                  <a:pt x="0" y="1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2883508" y="1559483"/>
            <a:ext cx="612668" cy="799130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4595">
                <a:solidFill>
                  <a:srgbClr val="FFFFFF">
                    <a:alpha val="100000"/>
                  </a:srgbClr>
                </a:solidFill>
                <a:latin typeface="Bebas Neue Regular"/>
                <a:ea typeface="Bebas Neue Regular"/>
                <a:cs typeface="Bebas Neue Regular"/>
              </a:rPr>
              <a:t>01</a:t>
            </a:r>
            <a:endParaRPr lang="en-US" sz="1100"/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元件类型及创建方法</a:t>
              </a:r>
            </a:p>
          </p:txBody>
        </p:sp>
      </p:grpSp>
      <p:sp>
        <p:nvSpPr>
          <p:cNvPr id="36" name="TextBox 36"/>
          <p:cNvSpPr txBox="1"/>
          <p:nvPr/>
        </p:nvSpPr>
        <p:spPr>
          <a:xfrm>
            <a:off x="3698767" y="1450300"/>
            <a:ext cx="3702933" cy="91402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创建方法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550182" y="2644255"/>
            <a:ext cx="3702933" cy="91402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1. 在"库"面板中单击"+"按钮，选择元件类型。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5655481" y="3874265"/>
            <a:ext cx="3702933" cy="91402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2. 在元件编辑窗口中绘制或导入图形、设置按钮状态或编辑影片剪辑。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6401648" y="5012009"/>
            <a:ext cx="3702933" cy="91402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3. 完成编辑后，将元件拖放到舞台中即可创建实例。</a:t>
            </a:r>
          </a:p>
        </p:txBody>
      </p:sp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9936" y="1498289"/>
            <a:ext cx="3861422" cy="3861422"/>
          </a:xfrm>
          <a:prstGeom prst="diamond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4972" y="1608799"/>
            <a:ext cx="5067193" cy="1224567"/>
            <a:chOff x="44972" y="1608799"/>
            <a:chExt cx="5067193" cy="1224567"/>
          </a:xfrm>
        </p:grpSpPr>
        <p:sp>
          <p:nvSpPr>
            <p:cNvPr id="4" name="AutoShape 4"/>
            <p:cNvSpPr/>
            <p:nvPr/>
          </p:nvSpPr>
          <p:spPr>
            <a:xfrm>
              <a:off x="4429413" y="1744054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216800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为元件设置有意义的名称，便于查找和管理。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44972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命名规范</a:t>
              </a:r>
            </a:p>
          </p:txBody>
        </p:sp>
        <p:sp>
          <p:nvSpPr>
            <p:cNvPr id="7" name="Freeform 7"/>
            <p:cNvSpPr/>
            <p:nvPr/>
          </p:nvSpPr>
          <p:spPr>
            <a:xfrm>
              <a:off x="4566065" y="1914535"/>
              <a:ext cx="418083" cy="363887"/>
            </a:xfrm>
            <a:custGeom>
              <a:rect l="l" t="t" r="r" b="b"/>
              <a:pathLst>
                <a:path w="304800" h="304800">
                  <a:moveTo>
                    <a:pt x="257299" y="240773"/>
                  </a:moveTo>
                  <a:lnTo>
                    <a:pt x="257299" y="258156"/>
                  </a:lnTo>
                  <a:lnTo>
                    <a:pt x="47501" y="258156"/>
                  </a:lnTo>
                  <a:lnTo>
                    <a:pt x="47501" y="240773"/>
                  </a:lnTo>
                  <a:cubicBezTo>
                    <a:pt x="47501" y="240773"/>
                    <a:pt x="43015" y="231162"/>
                    <a:pt x="67361" y="208112"/>
                  </a:cubicBezTo>
                  <a:cubicBezTo>
                    <a:pt x="91688" y="185071"/>
                    <a:pt x="88487" y="125511"/>
                    <a:pt x="88487" y="85173"/>
                  </a:cubicBezTo>
                  <a:cubicBezTo>
                    <a:pt x="88487" y="44834"/>
                    <a:pt x="145142" y="43977"/>
                    <a:pt x="145142" y="43977"/>
                  </a:cubicBezTo>
                  <a:lnTo>
                    <a:pt x="147085" y="43977"/>
                  </a:lnTo>
                  <a:cubicBezTo>
                    <a:pt x="147085" y="43996"/>
                    <a:pt x="147085" y="43701"/>
                    <a:pt x="147085" y="37424"/>
                  </a:cubicBezTo>
                  <a:cubicBezTo>
                    <a:pt x="147085" y="33395"/>
                    <a:pt x="133560" y="18802"/>
                    <a:pt x="133560" y="18802"/>
                  </a:cubicBezTo>
                  <a:lnTo>
                    <a:pt x="133360" y="9973"/>
                  </a:lnTo>
                  <a:lnTo>
                    <a:pt x="171555" y="9973"/>
                  </a:lnTo>
                  <a:lnTo>
                    <a:pt x="171298" y="19136"/>
                  </a:lnTo>
                  <a:cubicBezTo>
                    <a:pt x="171298" y="19136"/>
                    <a:pt x="156639" y="33719"/>
                    <a:pt x="156639" y="38014"/>
                  </a:cubicBezTo>
                  <a:cubicBezTo>
                    <a:pt x="156639" y="42167"/>
                    <a:pt x="156639" y="43558"/>
                    <a:pt x="156639" y="43967"/>
                  </a:cubicBezTo>
                  <a:lnTo>
                    <a:pt x="159658" y="43967"/>
                  </a:lnTo>
                  <a:cubicBezTo>
                    <a:pt x="159658" y="43967"/>
                    <a:pt x="216313" y="44825"/>
                    <a:pt x="216313" y="85163"/>
                  </a:cubicBezTo>
                  <a:cubicBezTo>
                    <a:pt x="216313" y="125501"/>
                    <a:pt x="213112" y="185071"/>
                    <a:pt x="237449" y="208121"/>
                  </a:cubicBezTo>
                  <a:cubicBezTo>
                    <a:pt x="261785" y="231172"/>
                    <a:pt x="257299" y="240773"/>
                    <a:pt x="257299" y="240773"/>
                  </a:cubicBezTo>
                  <a:close/>
                  <a:moveTo>
                    <a:pt x="176327" y="267367"/>
                  </a:moveTo>
                  <a:cubicBezTo>
                    <a:pt x="176327" y="280559"/>
                    <a:pt x="165640" y="294827"/>
                    <a:pt x="152457" y="294827"/>
                  </a:cubicBezTo>
                  <a:cubicBezTo>
                    <a:pt x="139275" y="294827"/>
                    <a:pt x="128588" y="280559"/>
                    <a:pt x="128588" y="267367"/>
                  </a:cubicBezTo>
                  <a:cubicBezTo>
                    <a:pt x="128588" y="267662"/>
                    <a:pt x="176327" y="267062"/>
                    <a:pt x="176327" y="267367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7180959" y="1608799"/>
            <a:ext cx="4946836" cy="1224567"/>
            <a:chOff x="7180959" y="1608799"/>
            <a:chExt cx="4946836" cy="1224567"/>
          </a:xfrm>
        </p:grpSpPr>
        <p:sp>
          <p:nvSpPr>
            <p:cNvPr id="9" name="AutoShape 9"/>
            <p:cNvSpPr/>
            <p:nvPr/>
          </p:nvSpPr>
          <p:spPr>
            <a:xfrm>
              <a:off x="7180959" y="168804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8027972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使用文件夹对元件进行分类，提高管理效率。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7606701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文件夹分类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7356302" y="1863389"/>
              <a:ext cx="332068" cy="332068"/>
            </a:xfrm>
            <a:custGeom>
              <a:rect l="l" t="t" r="r" b="b"/>
              <a:pathLst>
                <a:path w="304800" h="304800">
                  <a:moveTo>
                    <a:pt x="304800" y="171155"/>
                  </a:moveTo>
                  <a:lnTo>
                    <a:pt x="304800" y="133055"/>
                  </a:lnTo>
                  <a:lnTo>
                    <a:pt x="259261" y="114081"/>
                  </a:lnTo>
                  <a:cubicBezTo>
                    <a:pt x="257994" y="110509"/>
                    <a:pt x="256661" y="107051"/>
                    <a:pt x="255022" y="103661"/>
                  </a:cubicBezTo>
                  <a:lnTo>
                    <a:pt x="273406" y="57893"/>
                  </a:lnTo>
                  <a:lnTo>
                    <a:pt x="246459" y="30956"/>
                  </a:lnTo>
                  <a:lnTo>
                    <a:pt x="201101" y="49635"/>
                  </a:lnTo>
                  <a:cubicBezTo>
                    <a:pt x="197644" y="47958"/>
                    <a:pt x="194110" y="46549"/>
                    <a:pt x="190462" y="45244"/>
                  </a:cubicBezTo>
                  <a:lnTo>
                    <a:pt x="171155" y="0"/>
                  </a:lnTo>
                  <a:lnTo>
                    <a:pt x="133055" y="0"/>
                  </a:lnTo>
                  <a:lnTo>
                    <a:pt x="114224" y="45091"/>
                  </a:lnTo>
                  <a:cubicBezTo>
                    <a:pt x="110433" y="46434"/>
                    <a:pt x="106785" y="47844"/>
                    <a:pt x="103175" y="49559"/>
                  </a:cubicBezTo>
                  <a:lnTo>
                    <a:pt x="57893" y="31366"/>
                  </a:lnTo>
                  <a:lnTo>
                    <a:pt x="30956" y="58303"/>
                  </a:lnTo>
                  <a:lnTo>
                    <a:pt x="49416" y="103175"/>
                  </a:lnTo>
                  <a:cubicBezTo>
                    <a:pt x="47625" y="106861"/>
                    <a:pt x="46177" y="110614"/>
                    <a:pt x="44796" y="114491"/>
                  </a:cubicBezTo>
                  <a:lnTo>
                    <a:pt x="0" y="133645"/>
                  </a:lnTo>
                  <a:lnTo>
                    <a:pt x="0" y="171745"/>
                  </a:lnTo>
                  <a:lnTo>
                    <a:pt x="44834" y="190424"/>
                  </a:lnTo>
                  <a:cubicBezTo>
                    <a:pt x="46215" y="194291"/>
                    <a:pt x="47701" y="198053"/>
                    <a:pt x="49482" y="201740"/>
                  </a:cubicBezTo>
                  <a:lnTo>
                    <a:pt x="31366" y="246907"/>
                  </a:lnTo>
                  <a:lnTo>
                    <a:pt x="58303" y="273844"/>
                  </a:lnTo>
                  <a:lnTo>
                    <a:pt x="103289" y="255318"/>
                  </a:lnTo>
                  <a:cubicBezTo>
                    <a:pt x="106899" y="257032"/>
                    <a:pt x="110585" y="258404"/>
                    <a:pt x="114376" y="259709"/>
                  </a:cubicBezTo>
                  <a:lnTo>
                    <a:pt x="133645" y="304800"/>
                  </a:lnTo>
                  <a:lnTo>
                    <a:pt x="171745" y="304800"/>
                  </a:lnTo>
                  <a:lnTo>
                    <a:pt x="190605" y="259480"/>
                  </a:lnTo>
                  <a:cubicBezTo>
                    <a:pt x="194215" y="258137"/>
                    <a:pt x="197787" y="256727"/>
                    <a:pt x="201206" y="255089"/>
                  </a:cubicBezTo>
                  <a:lnTo>
                    <a:pt x="246898" y="273396"/>
                  </a:lnTo>
                  <a:lnTo>
                    <a:pt x="273834" y="246459"/>
                  </a:lnTo>
                  <a:lnTo>
                    <a:pt x="255079" y="200997"/>
                  </a:lnTo>
                  <a:cubicBezTo>
                    <a:pt x="256680" y="197577"/>
                    <a:pt x="257985" y="194110"/>
                    <a:pt x="259251" y="190576"/>
                  </a:cubicBezTo>
                  <a:lnTo>
                    <a:pt x="304800" y="171155"/>
                  </a:lnTo>
                  <a:close/>
                  <a:moveTo>
                    <a:pt x="152105" y="209550"/>
                  </a:moveTo>
                  <a:cubicBezTo>
                    <a:pt x="120558" y="209550"/>
                    <a:pt x="94955" y="183947"/>
                    <a:pt x="94955" y="152400"/>
                  </a:cubicBezTo>
                  <a:cubicBezTo>
                    <a:pt x="94955" y="120853"/>
                    <a:pt x="120558" y="95250"/>
                    <a:pt x="152105" y="95250"/>
                  </a:cubicBezTo>
                  <a:cubicBezTo>
                    <a:pt x="183652" y="95250"/>
                    <a:pt x="209255" y="120853"/>
                    <a:pt x="209255" y="152400"/>
                  </a:cubicBezTo>
                  <a:cubicBezTo>
                    <a:pt x="209255" y="183947"/>
                    <a:pt x="183652" y="209550"/>
                    <a:pt x="152105" y="20955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24384" y="4380910"/>
            <a:ext cx="5067193" cy="1224566"/>
            <a:chOff x="24384" y="4380910"/>
            <a:chExt cx="5067193" cy="1224566"/>
          </a:xfrm>
        </p:grpSpPr>
        <p:sp>
          <p:nvSpPr>
            <p:cNvPr id="14" name="AutoShape 14"/>
            <p:cNvSpPr/>
            <p:nvPr/>
          </p:nvSpPr>
          <p:spPr>
            <a:xfrm>
              <a:off x="4408825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196211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利用库面板的预览图和搜索框，快速定位所需元件。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24384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预览与搜索</a:t>
              </a:r>
            </a:p>
          </p:txBody>
        </p:sp>
        <p:sp>
          <p:nvSpPr>
            <p:cNvPr id="17" name="Freeform 17"/>
            <p:cNvSpPr/>
            <p:nvPr/>
          </p:nvSpPr>
          <p:spPr>
            <a:xfrm>
              <a:off x="4584167" y="4590972"/>
              <a:ext cx="332068" cy="374641"/>
            </a:xfrm>
            <a:custGeom>
              <a:rect l="l" t="t" r="r" b="b"/>
              <a:pathLst>
                <a:path w="304800" h="304800">
                  <a:moveTo>
                    <a:pt x="0" y="209550"/>
                  </a:moveTo>
                  <a:lnTo>
                    <a:pt x="152410" y="247650"/>
                  </a:lnTo>
                  <a:lnTo>
                    <a:pt x="304800" y="209550"/>
                  </a:lnTo>
                  <a:lnTo>
                    <a:pt x="304800" y="247650"/>
                  </a:lnTo>
                  <a:lnTo>
                    <a:pt x="152410" y="285750"/>
                  </a:lnTo>
                  <a:lnTo>
                    <a:pt x="0" y="247650"/>
                  </a:lnTo>
                  <a:close/>
                  <a:moveTo>
                    <a:pt x="0" y="133350"/>
                  </a:moveTo>
                  <a:lnTo>
                    <a:pt x="152410" y="171450"/>
                  </a:lnTo>
                  <a:lnTo>
                    <a:pt x="304800" y="133350"/>
                  </a:lnTo>
                  <a:lnTo>
                    <a:pt x="304800" y="171450"/>
                  </a:lnTo>
                  <a:lnTo>
                    <a:pt x="152410" y="209550"/>
                  </a:lnTo>
                  <a:lnTo>
                    <a:pt x="0" y="171450"/>
                  </a:lnTo>
                  <a:close/>
                  <a:moveTo>
                    <a:pt x="0" y="57150"/>
                  </a:moveTo>
                  <a:lnTo>
                    <a:pt x="152410" y="19050"/>
                  </a:lnTo>
                  <a:lnTo>
                    <a:pt x="304800" y="57150"/>
                  </a:lnTo>
                  <a:lnTo>
                    <a:pt x="304800" y="95250"/>
                  </a:lnTo>
                  <a:lnTo>
                    <a:pt x="152410" y="133350"/>
                  </a:lnTo>
                  <a:lnTo>
                    <a:pt x="0" y="9525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180959" y="4380910"/>
            <a:ext cx="4946836" cy="1224566"/>
            <a:chOff x="7180959" y="4380910"/>
            <a:chExt cx="4946836" cy="1224566"/>
          </a:xfrm>
        </p:grpSpPr>
        <p:sp>
          <p:nvSpPr>
            <p:cNvPr id="19" name="AutoShape 19"/>
            <p:cNvSpPr/>
            <p:nvPr/>
          </p:nvSpPr>
          <p:spPr>
            <a:xfrm>
              <a:off x="7180959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TextBox 20"/>
            <p:cNvSpPr txBox="1"/>
            <p:nvPr/>
          </p:nvSpPr>
          <p:spPr>
            <a:xfrm>
              <a:off x="8027972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通过复制、粘贴或直接拖放，实现元件在不同项目间的复用。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7606701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元件复用</a:t>
              </a:r>
            </a:p>
          </p:txBody>
        </p:sp>
        <p:sp>
          <p:nvSpPr>
            <p:cNvPr id="22" name="Freeform 22"/>
            <p:cNvSpPr/>
            <p:nvPr/>
          </p:nvSpPr>
          <p:spPr>
            <a:xfrm>
              <a:off x="7339272" y="4595230"/>
              <a:ext cx="366126" cy="366126"/>
            </a:xfrm>
            <a:custGeom>
              <a:rect l="l" t="t" r="r" b="b"/>
              <a:pathLst>
                <a:path w="304800" h="304800">
                  <a:moveTo>
                    <a:pt x="152800" y="79486"/>
                  </a:moveTo>
                  <a:cubicBezTo>
                    <a:pt x="152800" y="79486"/>
                    <a:pt x="133750" y="38891"/>
                    <a:pt x="90888" y="38891"/>
                  </a:cubicBezTo>
                  <a:cubicBezTo>
                    <a:pt x="44053" y="38891"/>
                    <a:pt x="19450" y="78581"/>
                    <a:pt x="19450" y="118262"/>
                  </a:cubicBezTo>
                  <a:cubicBezTo>
                    <a:pt x="19450" y="184147"/>
                    <a:pt x="152800" y="265900"/>
                    <a:pt x="152800" y="265900"/>
                  </a:cubicBezTo>
                  <a:cubicBezTo>
                    <a:pt x="152800" y="265900"/>
                    <a:pt x="285350" y="184937"/>
                    <a:pt x="285350" y="118262"/>
                  </a:cubicBezTo>
                  <a:cubicBezTo>
                    <a:pt x="285350" y="77781"/>
                    <a:pt x="259956" y="38891"/>
                    <a:pt x="214713" y="38891"/>
                  </a:cubicBezTo>
                  <a:cubicBezTo>
                    <a:pt x="169469" y="38891"/>
                    <a:pt x="152800" y="79486"/>
                    <a:pt x="152800" y="79486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库管理技巧</a:t>
              </a:r>
            </a:p>
          </p:txBody>
        </p:sp>
      </p:grpSp>
    </p:spTree>
  </p:cSld>
  <p:clrMapOvr>
    <a:masterClrMapping/>
  </p:clrMapOvr>
  <p:transition/>
  <p:timing/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https://d.book118.com/745002143301011101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6FFF4"/>
      </a:lt1>
      <a:dk2>
        <a:srgbClr val="083800"/>
      </a:dk2>
      <a:lt2>
        <a:srgbClr val="FFFFFF"/>
      </a:lt2>
      <a:accent1>
        <a:srgbClr val="59AE93"/>
      </a:accent1>
      <a:accent2>
        <a:srgbClr val="83BB7A"/>
      </a:accent2>
      <a:accent3>
        <a:srgbClr val="2D7A61"/>
      </a:accent3>
      <a:accent4>
        <a:srgbClr val="87D295"/>
      </a:accent4>
      <a:accent5>
        <a:srgbClr val="BEEA8F"/>
      </a:accent5>
      <a:accent6>
        <a:srgbClr val="90DECB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118</Paragraphs>
  <Slides>19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baseType="lpstr" size="24">
      <vt:lpstr>Arial</vt:lpstr>
      <vt:lpstr>Calibri</vt:lpstr>
      <vt:lpstr>Microsoft Yahei</vt:lpstr>
      <vt:lpstr>Bebas Neue Regular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2024-09-10T09:13:18.481</cp:lastPrinted>
  <dcterms:created xsi:type="dcterms:W3CDTF">2024-09-10T01:13:18Z</dcterms:created>
  <dcterms:modified xsi:type="dcterms:W3CDTF">2024-09-10T01:13:20Z</dcterms:modified>
</cp:coreProperties>
</file>