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30C12-DC26-47E2-BED8-0CB371008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C7F3E-73F6-4C5F-801C-C2DACEE9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EB8C2-27FE-44D6-AFA5-B5C624EE0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DE7B9-D26C-43F6-A1B3-F45594204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C7A1FD-FA2F-4382-B477-DF096DDA7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B448D-8E76-412E-94F3-6C47A0217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31324F-6057-44DD-9DD0-B479C07B7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703BC-56E1-4F0F-847D-15D516A17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A4F9F-16A1-42C3-9696-3040376AB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F712E-8CAD-4048-AEAF-F44A1B289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8F5AF-2D0C-4559-8414-6CF8F32BA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0412202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铁路客运服务系统介绍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系统操作流程与规范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系统优势与成果展示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铁路客运服务系统是一个集成了售票、检票、乘车、餐饮、娱乐等多元化服务的综合性平台，旨在为旅客提供便捷、舒适的出行体验。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系统运用先进的信息技术，实现了旅客服务流程的自动化、智能化和网络化，提高了服务效率和质量。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铁路客运服务系统定义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综合性服务平台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通过优化服务流程、提高服务效率，为旅客提供更加便捷、舒适的服务体验。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借助信息技术手段，推动铁路客运服务的数字化转型，提升行业竞争力。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通过系统建设，加强铁路客运安全管理，保障旅客出行安全。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铁路客运服务系统适用于全国范围内的铁路客运站、车厢等场所。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系统主要服务于广大旅客，包括个人出行旅客、团体出行旅客等。同时，也可为铁路工作人员提供辅助服务。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系统功能与特点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提供车次、座位类型、出发地和目的地等信息的查询功能。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车票查询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支持在线预订车票，包括选座、支付等步骤。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车票预订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允许旅客在规定时间内进行车票的退票、改签操作。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车票退改签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售票功能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07" b="78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074" b="4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检票功能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实名制检票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核对旅客身份证件和车票信息，确保乘车安全。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自动检票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通过闸机等设备实现自动检票，提高通行效率。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人工检票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在特殊情况下，提供人工检票服务。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提供列车时刻表、停靠站、到达时间等信息的查询。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车次查询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实时更新余票信息，方便旅客了解车票剩余情况。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余票查询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展示各类车票的价格信息。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票价查询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客运信息查询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座位预留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为旅客提供预留座位的服务，确保旅客有座可坐。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座位调整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在列车运行过程中，根据需要进行座位调整。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座位分配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根据车票类型和旅客需求，自动或手动分配座位。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座位预留与分配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为老、幼、病、残、孕等重点旅客提供优先购票、进出站、上下车等便利服务。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重点旅客服务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提供无障碍设施和服务，方便残疾旅客出行。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无障碍服务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为旅客提供行李托运、寄存等服务，解决行李携带不便的问题。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行李托运服务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特殊旅客服务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系统架构与技术实现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将系统划分为多个独立的功能模块，便于开发和维护，提高系统可维护性和可重用性。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前后端分离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前端负责用户交互和界面展示，后端负责业务逻辑和数据处理，降低系统耦合度，提高开发效率。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采用分布式架构设计，支持高并发、高可用性和可扩展性，确保系统稳定性和可靠性。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运用大数据技术，对海量客运数据进行实时分析和挖掘，为客运服务提供数据支持。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应用人工智能技术，实现智能客服、智能推荐等功能，提升用户体验和服务质量。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采用云计算技术，实现资源动态管理和弹性扩展，降低系统运维成本和风险。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https://d.book118.com/745004122023011110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2024-09-15T05:47:34.306</cp:lastPrinted>
  <dcterms:created xsi:type="dcterms:W3CDTF">2024-09-14T21:47:34Z</dcterms:created>
  <dcterms:modified xsi:type="dcterms:W3CDTF">2024-09-14T21:47:36Z</dcterms:modified>
</cp:coreProperties>
</file>