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35806-8D7F-43EC-8B57-46AD98512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999D4-82A2-4D0E-AB16-A5451A929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BE9B0-454B-4D01-B127-DA511BEB1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148E0-95C6-4A91-A2AC-968DBFFEF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13419D-4916-43C3-9457-1B0ACBA66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50154F-937A-44DF-9F5C-FEF1E2083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60BE86-852F-48BE-ABBF-1EF1666AC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F2F66-DB6A-4280-934A-9D2F8E048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F6EE6-FDE1-4A8D-A0F0-F2CC2CC6E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BF489-D348-4AC7-A8F8-E43348AC1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86D3F-31E0-4949-BDCE-1AE55FF46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00413414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《文本功能与翻译》PPT课件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文本功能概述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文本功能与翻译的关系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不同文本功能的翻译技巧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翻译实践与案例分析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文本功能概述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文本功能定义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文本功能是指文本在特定语境中所起的作用或目的，以及文本本身所具有的内在特征和规律。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文本功能是翻译的重要依据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翻译时需要充分考虑原文的文本功能，确保译文能够实现与原文相同的文本功能。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文本功能的定义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信息型文本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以传递信息为主要目的，如新闻、学术论文、产品说明等。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表达型文本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以表达情感、态度或观点为主要目的，如诗歌、小说、散文等。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呼吁型文本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以呼吁、说服为主要目的，如广告、宣传语、演讲稿等。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文本功能的分类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有助于理解原文意图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了解文本功能有助于准确理解原文作者的意图和目的，从而更好地进行翻译。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有助于实现译文的交际目的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根据原文的文本功能，选择适当的翻译策略和技巧，确保译文能够实现与原文相同的交际目的。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有助于提高译文质量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充分考虑文本功能可以提高译文的准确性和流畅性，使译文更符合目标语言的表达习惯和规范。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文本功能的重要性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文本功能与翻译的关系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翻译的定义与原则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翻译的定义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翻译是将一种语言的文字信息转换成另一种语言的文字信息的过程，旨在传达原文的语义、风格和文化内涵。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翻译的原则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忠实、准确、通顺、易懂，要求译者在翻译过程中保持原文的语义、风格和文化内涵，同时使译文流畅易懂。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文本功能中的信息传递功能是翻译中最基本的功能之一，要求译者准确传达原文的信息内容，包括事实、数据和观点等。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表达情感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文本功能中的表达情感功能要求译者传达原文的情感色彩，包括作者的情感态度、语气和修辞手法等。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呼吁行动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文本功能中的呼吁行动功能要求译者传达原文的呼吁或请求，使读者能够按照作者的意图行动或思考。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文本功能在翻译中的应用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情感色彩淡化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原文的情感色彩在翻译过程中可能被淡化或忽略，导致译文无法传达原文的情感色彩。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呼吁行动失效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由于语言和文化差异，译文的呼吁或请求可能无法达到原文的效果，导致读者无法按照作者的意图行动或思考。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信息失真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由于语言和文化差异，译者可能无法准确传达原文的信息内容，导致信息失真或误解。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翻译中常见的文本功能问题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不同文本功能的翻译技巧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https://d.book118.com/745004134144011103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2024-09-12T21:42:56.236</cp:lastPrinted>
  <dcterms:created xsi:type="dcterms:W3CDTF">2024-09-12T13:42:56Z</dcterms:created>
  <dcterms:modified xsi:type="dcterms:W3CDTF">2024-09-12T13:42:58Z</dcterms:modified>
</cp:coreProperties>
</file>