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C7E825-802F-4E2D-8C5B-D34A1F720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BCCB29-7445-488C-B52F-6CA471067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BECD65-F851-4F76-BCC3-EE9F1168C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61803E-DDCB-4059-9045-54CB90084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20C565F-F3DD-4111-B3DF-C57CC67A95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737B11-777A-414B-84A3-1D11D5E0C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22092E-AE7B-4FD2-B4B2-CCEEE0AAB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C15FA-A18D-452E-BDAE-9F2948D25A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425821-2CAE-492C-96EB-82C8FF59E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21883A-CA96-4A52-8503-6F8FCDEAAF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9FC9FB-7D5B-4F22-A849-C9A189DE3F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004244122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2023-12-27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纺织服装行业招商方案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行业概述与市场前景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招商目标与定位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产品展示与特色优势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营销策略与推广手段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渠道拓展与经销商支持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成功案例展示及合作意向表达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行业概述与市场前景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纺织服装行业发展历程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20世纪80年代，中国纺织服装行业开始起步，以劳动密集型加工为主。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90年代至2000年初，随着改革开放的深入，行业规模迅速扩大，技术水平不断提升。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2000年至今，行业内品牌意识逐渐增强，品牌建设成为竞争核心。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快速发展阶段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品牌化发展阶段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市场规模及增长趋势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中国纺织服装市场规模庞大，已成为全球最大的纺织服装生产国和消费国。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随着消费升级和个性化需求的增加，纺织服装市场仍将继续保持稳步增长。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品质化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消费者需求特点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个性化定制和独特设计成为消费者追求的新趋势，满足个性化需求成为品牌竞争的关键。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环保理念逐渐深入人心，消费者更加关注纺织服装的环保性能和可持续性。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消费者对纺织服装的品质要求越来越高，注重面料、工艺和细节等方面。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50" r="6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纺织服装行业竞争激烈，包括国际品牌和本土品牌在内的众多品牌争夺市场份额。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行业内知名品牌众多，如耐克、阿迪达斯、李宁、安踏等，它们在品牌建设、技术创新和市场推广等方面具有优势。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竞争格局与主要品牌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主要品牌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竞争格局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招商目标与定位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品牌经销商和代理商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吸引具有渠道资源和市场运营经验的品牌经销商和代理商，拓展品牌影响力。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行业相关产业链上下游企业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与纺织原料、设计、生产、物流等产业链上下游企业建立紧密合作关系，实现资源共享和优势互补。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中小型纺织服装企业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寻求具备创新能力和成长潜力的中小型纺织服装企业，以共同推动行业发展。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招商目标群体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高品质产品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专注于提供高品质、时尚、舒适的纺织服装产品，满足消费者对品质和品味的需求。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创新设计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注重产品的设计创新，紧跟时尚潮流，打造具有独特美感和个性化的产品。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倡导绿色环保理念，采用环保原料和生产工艺，致力于为消费者提供健康、环保的产品。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品牌定位及差异化优势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中期目标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在招商初期，以快速拓展市场份额为目标，通过加大品牌宣传和市场推广力度，提高品牌知名度。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在市场份额达到一定规模后，逐步提升品牌美誉度和忠诚度，实现品牌价值的持续提升。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通过不断创新和升级产品，深耕细分市场，实现品牌的长足发展和行业领导地位。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目标市场份额与增长计划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根据企业需求和资源情况，提供灵活多样的合作模式，包括品牌加盟、代理经销、联合开发等。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为合作伙伴提供全面的政策支持，包括品牌使用、市场推广、技术支持、培训指导等，助力合作伙伴快速成长。同时，根据合作伙伴的业绩和贡献，给予相应的奖励和优惠政策，激发合作动力。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9547" r="2954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合作模式与政策支持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产品展示与特色优势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时尚女装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商务男装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运动休闲装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童装及亲子装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主要产品线介绍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包括连衣裙、上衣、裤装等，注重时尚设计和流行元素。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提供西装、衬衫、领带等，强调品质和经典风格。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涵盖运动服、休闲裤、T恤等，追求舒适度和功能性。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可爱、舒适的童装及亲子装，注重安全性和趣味性。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7034" y="3354191"/>
            <a:ext cx="2139982" cy="2139982"/>
            <a:chOff x="1207034" y="3354191"/>
            <a:chExt cx="2139982" cy="2139982"/>
          </a:xfrm>
        </p:grpSpPr>
        <p:sp>
          <p:nvSpPr>
            <p:cNvPr id="3" name="Freeform 3"/>
            <p:cNvSpPr/>
            <p:nvPr/>
          </p:nvSpPr>
          <p:spPr>
            <a:xfrm rot="13500000">
              <a:off x="1207034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894644" y="4302119"/>
              <a:ext cx="744855" cy="23583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474591" y="3541262"/>
            <a:ext cx="492347" cy="492347"/>
            <a:chOff x="1474591" y="3541262"/>
            <a:chExt cx="492347" cy="492347"/>
          </a:xfrm>
        </p:grpSpPr>
        <p:sp>
          <p:nvSpPr>
            <p:cNvPr id="6" name="AutoShape 6"/>
            <p:cNvSpPr/>
            <p:nvPr/>
          </p:nvSpPr>
          <p:spPr>
            <a:xfrm rot="2700000">
              <a:off x="1474591" y="3541262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2372036" y="2215096"/>
            <a:ext cx="2139982" cy="2139982"/>
            <a:chOff x="2372036" y="2215096"/>
            <a:chExt cx="2139982" cy="2139982"/>
          </a:xfrm>
        </p:grpSpPr>
        <p:sp>
          <p:nvSpPr>
            <p:cNvPr id="8" name="Freeform 8"/>
            <p:cNvSpPr/>
            <p:nvPr/>
          </p:nvSpPr>
          <p:spPr>
            <a:xfrm rot="2700000">
              <a:off x="2372036" y="2215096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4244" y="3063107"/>
            <a:ext cx="330613" cy="588550"/>
            <a:chOff x="3274244" y="3063107"/>
            <a:chExt cx="330613" cy="588550"/>
          </a:xfrm>
        </p:grpSpPr>
        <p:sp>
          <p:nvSpPr>
            <p:cNvPr id="10" name="Freeform 10"/>
            <p:cNvSpPr/>
            <p:nvPr/>
          </p:nvSpPr>
          <p:spPr>
            <a:xfrm>
              <a:off x="3274244" y="3063107"/>
              <a:ext cx="330613" cy="588550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370066" y="2961094"/>
            <a:ext cx="145256" cy="300799"/>
            <a:chOff x="3370066" y="2961094"/>
            <a:chExt cx="145256" cy="300799"/>
          </a:xfrm>
        </p:grpSpPr>
        <p:sp>
          <p:nvSpPr>
            <p:cNvPr id="12" name="Freeform 12"/>
            <p:cNvSpPr/>
            <p:nvPr/>
          </p:nvSpPr>
          <p:spPr>
            <a:xfrm>
              <a:off x="3446361" y="3151689"/>
              <a:ext cx="44577" cy="25146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3487319" y="3071679"/>
              <a:ext cx="15526" cy="33718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446361" y="3113970"/>
              <a:ext cx="41624" cy="29051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3492557" y="3113970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474365" y="3000433"/>
              <a:ext cx="11239" cy="27432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481699" y="3037009"/>
              <a:ext cx="12573" cy="26099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3372352" y="3151689"/>
              <a:ext cx="18860" cy="25146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390545" y="3037009"/>
              <a:ext cx="14859" cy="26099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76352" y="3113970"/>
              <a:ext cx="18193" cy="29051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421882" y="2961094"/>
              <a:ext cx="17145" cy="30671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446361" y="2961094"/>
              <a:ext cx="18860" cy="30671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413309" y="2987193"/>
              <a:ext cx="2286" cy="466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3399784" y="3000433"/>
              <a:ext cx="12859" cy="27432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3382639" y="3071679"/>
              <a:ext cx="17145" cy="33718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3446361" y="3185313"/>
              <a:ext cx="46196" cy="29051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3403023" y="3071679"/>
              <a:ext cx="36004" cy="33718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3414929" y="3000433"/>
              <a:ext cx="24098" cy="27432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3399117" y="3113970"/>
              <a:ext cx="40005" cy="29051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3446361" y="3071679"/>
              <a:ext cx="37624" cy="33718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3446361" y="3000433"/>
              <a:ext cx="25718" cy="27432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3446361" y="3037009"/>
              <a:ext cx="32004" cy="26099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3409309" y="3037009"/>
              <a:ext cx="29718" cy="26099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394450" y="3222936"/>
              <a:ext cx="44577" cy="30385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396831" y="3151689"/>
              <a:ext cx="42291" cy="25146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3395117" y="3185313"/>
              <a:ext cx="43910" cy="29051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3370066" y="3185313"/>
              <a:ext cx="18860" cy="29051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498844" y="3185313"/>
              <a:ext cx="16478" cy="29051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3496558" y="3151689"/>
              <a:ext cx="15811" cy="25146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3412643" y="2991765"/>
              <a:ext cx="9906" cy="8572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3465125" y="2991765"/>
              <a:ext cx="9239" cy="8572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3439027" y="2991765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3405404" y="3027769"/>
              <a:ext cx="9620" cy="923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3472079" y="3027769"/>
              <a:ext cx="9620" cy="923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3439027" y="3027769"/>
              <a:ext cx="7239" cy="923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3399784" y="3063107"/>
              <a:ext cx="9620" cy="8572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3478365" y="3063107"/>
              <a:ext cx="8953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3439027" y="3063107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3394450" y="3105398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3483985" y="3105398"/>
              <a:ext cx="8572" cy="8572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3439027" y="3105398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3390545" y="3143022"/>
              <a:ext cx="8572" cy="8572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3487985" y="3143022"/>
              <a:ext cx="8572" cy="8572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3439027" y="3143022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3388830" y="3176740"/>
              <a:ext cx="7906" cy="8572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3490938" y="3176740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3439027" y="3176740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Freeform 58"/>
            <p:cNvSpPr/>
            <p:nvPr/>
          </p:nvSpPr>
          <p:spPr>
            <a:xfrm>
              <a:off x="3387211" y="3214364"/>
              <a:ext cx="7239" cy="8572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Freeform 59"/>
            <p:cNvSpPr/>
            <p:nvPr/>
          </p:nvSpPr>
          <p:spPr>
            <a:xfrm>
              <a:off x="3492557" y="3214364"/>
              <a:ext cx="7906" cy="8572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3439027" y="3214364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3439027" y="3253321"/>
              <a:ext cx="7239" cy="857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3195854" y="2032121"/>
            <a:ext cx="492347" cy="492347"/>
            <a:chOff x="3195854" y="2032121"/>
            <a:chExt cx="492347" cy="492347"/>
          </a:xfrm>
        </p:grpSpPr>
        <p:sp>
          <p:nvSpPr>
            <p:cNvPr id="63" name="AutoShape 63"/>
            <p:cNvSpPr/>
            <p:nvPr/>
          </p:nvSpPr>
          <p:spPr>
            <a:xfrm rot="2700000">
              <a:off x="3195854" y="2032121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3543612" y="3354191"/>
            <a:ext cx="2139982" cy="2139982"/>
            <a:chOff x="3543612" y="3354191"/>
            <a:chExt cx="2139982" cy="2139982"/>
          </a:xfrm>
        </p:grpSpPr>
        <p:sp>
          <p:nvSpPr>
            <p:cNvPr id="65" name="Freeform 65"/>
            <p:cNvSpPr/>
            <p:nvPr/>
          </p:nvSpPr>
          <p:spPr>
            <a:xfrm rot="13500000">
              <a:off x="3543612" y="3354191"/>
              <a:ext cx="2139982" cy="2139982"/>
            </a:xfrm>
            <a:custGeom>
              <a:rect l="l" t="t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>
              <a:off x="4422579" y="4272210"/>
              <a:ext cx="414052" cy="29575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4948930" y="3551835"/>
            <a:ext cx="492347" cy="492347"/>
            <a:chOff x="4948930" y="3551835"/>
            <a:chExt cx="492347" cy="492347"/>
          </a:xfrm>
        </p:grpSpPr>
        <p:sp>
          <p:nvSpPr>
            <p:cNvPr id="68" name="AutoShape 68"/>
            <p:cNvSpPr/>
            <p:nvPr/>
          </p:nvSpPr>
          <p:spPr>
            <a:xfrm rot="2700000">
              <a:off x="4948930" y="3551835"/>
              <a:ext cx="492347" cy="492347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00012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9" name="AutoShape 69"/>
          <p:cNvSpPr/>
          <p:nvPr/>
        </p:nvSpPr>
        <p:spPr>
          <a:xfrm>
            <a:off x="1428725" y="3612919"/>
            <a:ext cx="599097" cy="33070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70" name="AutoShape 70"/>
          <p:cNvSpPr/>
          <p:nvPr/>
        </p:nvSpPr>
        <p:spPr>
          <a:xfrm>
            <a:off x="3138709" y="2095609"/>
            <a:ext cx="599097" cy="27799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1" name="AutoShape 71"/>
          <p:cNvSpPr/>
          <p:nvPr/>
        </p:nvSpPr>
        <p:spPr>
          <a:xfrm>
            <a:off x="4890841" y="3621951"/>
            <a:ext cx="599097" cy="24839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72" name="TextBox 72"/>
          <p:cNvSpPr txBox="1"/>
          <p:nvPr/>
        </p:nvSpPr>
        <p:spPr>
          <a:xfrm>
            <a:off x="7288006" y="1324216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设计团队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7288006" y="2991619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工艺技术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7288006" y="4643560"/>
            <a:ext cx="42291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面料研发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6" name="AutoShape 7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TextBox 9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创新设计与工艺技术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6649402" y="1647934"/>
            <a:ext cx="587026" cy="585597"/>
            <a:chOff x="6649402" y="1647934"/>
            <a:chExt cx="587026" cy="585597"/>
          </a:xfrm>
        </p:grpSpPr>
        <p:sp>
          <p:nvSpPr>
            <p:cNvPr id="98" name="AutoShape 98"/>
            <p:cNvSpPr/>
            <p:nvPr/>
          </p:nvSpPr>
          <p:spPr>
            <a:xfrm>
              <a:off x="6649402" y="1647934"/>
              <a:ext cx="587026" cy="58559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>
              <a:off x="6731888" y="1868724"/>
              <a:ext cx="409003" cy="129159"/>
            </a:xfrm>
            <a:custGeom>
              <a:rect l="l" t="t" r="r" b="b"/>
              <a:pathLst>
                <a:path w="723" h="226">
                  <a:moveTo>
                    <a:pt x="618" y="132"/>
                  </a:moveTo>
                  <a:cubicBezTo>
                    <a:pt x="616" y="126"/>
                    <a:pt x="613" y="120"/>
                    <a:pt x="611" y="115"/>
                  </a:cubicBezTo>
                  <a:cubicBezTo>
                    <a:pt x="560" y="21"/>
                    <a:pt x="560" y="21"/>
                    <a:pt x="560" y="21"/>
                  </a:cubicBezTo>
                  <a:cubicBezTo>
                    <a:pt x="553" y="9"/>
                    <a:pt x="540" y="1"/>
                    <a:pt x="526" y="1"/>
                  </a:cubicBezTo>
                  <a:cubicBezTo>
                    <a:pt x="526" y="1"/>
                    <a:pt x="503" y="0"/>
                    <a:pt x="491" y="0"/>
                  </a:cubicBezTo>
                  <a:cubicBezTo>
                    <a:pt x="476" y="0"/>
                    <a:pt x="463" y="8"/>
                    <a:pt x="456" y="21"/>
                  </a:cubicBezTo>
                  <a:cubicBezTo>
                    <a:pt x="439" y="52"/>
                    <a:pt x="439" y="52"/>
                    <a:pt x="439" y="52"/>
                  </a:cubicBezTo>
                  <a:cubicBezTo>
                    <a:pt x="445" y="61"/>
                    <a:pt x="445" y="61"/>
                    <a:pt x="445" y="61"/>
                  </a:cubicBezTo>
                  <a:cubicBezTo>
                    <a:pt x="464" y="25"/>
                    <a:pt x="464" y="25"/>
                    <a:pt x="464" y="25"/>
                  </a:cubicBezTo>
                  <a:cubicBezTo>
                    <a:pt x="470" y="15"/>
                    <a:pt x="480" y="8"/>
                    <a:pt x="491" y="8"/>
                  </a:cubicBezTo>
                  <a:cubicBezTo>
                    <a:pt x="502" y="8"/>
                    <a:pt x="512" y="15"/>
                    <a:pt x="517" y="25"/>
                  </a:cubicBezTo>
                  <a:cubicBezTo>
                    <a:pt x="568" y="118"/>
                    <a:pt x="568" y="118"/>
                    <a:pt x="568" y="118"/>
                  </a:cubicBezTo>
                  <a:cubicBezTo>
                    <a:pt x="574" y="129"/>
                    <a:pt x="580" y="144"/>
                    <a:pt x="572" y="156"/>
                  </a:cubicBezTo>
                  <a:cubicBezTo>
                    <a:pt x="564" y="168"/>
                    <a:pt x="548" y="169"/>
                    <a:pt x="542" y="169"/>
                  </a:cubicBezTo>
                  <a:cubicBezTo>
                    <a:pt x="457" y="169"/>
                    <a:pt x="457" y="169"/>
                    <a:pt x="457" y="169"/>
                  </a:cubicBezTo>
                  <a:cubicBezTo>
                    <a:pt x="461" y="166"/>
                    <a:pt x="465" y="163"/>
                    <a:pt x="467" y="159"/>
                  </a:cubicBezTo>
                  <a:cubicBezTo>
                    <a:pt x="478" y="144"/>
                    <a:pt x="470" y="127"/>
                    <a:pt x="464" y="115"/>
                  </a:cubicBezTo>
                  <a:cubicBezTo>
                    <a:pt x="428" y="48"/>
                    <a:pt x="428" y="48"/>
                    <a:pt x="428" y="48"/>
                  </a:cubicBezTo>
                  <a:cubicBezTo>
                    <a:pt x="413" y="21"/>
                    <a:pt x="413" y="21"/>
                    <a:pt x="413" y="21"/>
                  </a:cubicBezTo>
                  <a:cubicBezTo>
                    <a:pt x="406" y="9"/>
                    <a:pt x="393" y="1"/>
                    <a:pt x="379" y="1"/>
                  </a:cubicBezTo>
                  <a:cubicBezTo>
                    <a:pt x="379" y="1"/>
                    <a:pt x="347" y="0"/>
                    <a:pt x="344" y="0"/>
                  </a:cubicBezTo>
                  <a:cubicBezTo>
                    <a:pt x="330" y="0"/>
                    <a:pt x="317" y="8"/>
                    <a:pt x="310" y="2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8" y="61"/>
                    <a:pt x="298" y="61"/>
                    <a:pt x="298" y="61"/>
                  </a:cubicBezTo>
                  <a:cubicBezTo>
                    <a:pt x="318" y="25"/>
                    <a:pt x="318" y="25"/>
                    <a:pt x="318" y="25"/>
                  </a:cubicBezTo>
                  <a:cubicBezTo>
                    <a:pt x="323" y="15"/>
                    <a:pt x="333" y="8"/>
                    <a:pt x="344" y="8"/>
                  </a:cubicBezTo>
                  <a:cubicBezTo>
                    <a:pt x="355" y="8"/>
                    <a:pt x="365" y="15"/>
                    <a:pt x="371" y="25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27" y="129"/>
                    <a:pt x="434" y="144"/>
                    <a:pt x="425" y="156"/>
                  </a:cubicBezTo>
                  <a:cubicBezTo>
                    <a:pt x="417" y="168"/>
                    <a:pt x="402" y="169"/>
                    <a:pt x="395" y="169"/>
                  </a:cubicBezTo>
                  <a:cubicBezTo>
                    <a:pt x="311" y="169"/>
                    <a:pt x="311" y="169"/>
                    <a:pt x="311" y="169"/>
                  </a:cubicBezTo>
                  <a:cubicBezTo>
                    <a:pt x="315" y="166"/>
                    <a:pt x="318" y="163"/>
                    <a:pt x="321" y="159"/>
                  </a:cubicBezTo>
                  <a:cubicBezTo>
                    <a:pt x="331" y="144"/>
                    <a:pt x="324" y="127"/>
                    <a:pt x="317" y="115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60" y="9"/>
                    <a:pt x="246" y="1"/>
                    <a:pt x="232" y="1"/>
                  </a:cubicBezTo>
                  <a:cubicBezTo>
                    <a:pt x="232" y="1"/>
                    <a:pt x="200" y="0"/>
                    <a:pt x="198" y="0"/>
                  </a:cubicBezTo>
                  <a:cubicBezTo>
                    <a:pt x="183" y="0"/>
                    <a:pt x="170" y="8"/>
                    <a:pt x="163" y="21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1" y="117"/>
                    <a:pt x="109" y="119"/>
                    <a:pt x="108" y="122"/>
                  </a:cubicBezTo>
                  <a:cubicBezTo>
                    <a:pt x="111" y="121"/>
                    <a:pt x="115" y="121"/>
                    <a:pt x="119" y="120"/>
                  </a:cubicBezTo>
                  <a:cubicBezTo>
                    <a:pt x="119" y="120"/>
                    <a:pt x="120" y="119"/>
                    <a:pt x="120" y="118"/>
                  </a:cubicBezTo>
                  <a:cubicBezTo>
                    <a:pt x="171" y="25"/>
                    <a:pt x="171" y="25"/>
                    <a:pt x="171" y="25"/>
                  </a:cubicBezTo>
                  <a:cubicBezTo>
                    <a:pt x="177" y="15"/>
                    <a:pt x="187" y="8"/>
                    <a:pt x="198" y="8"/>
                  </a:cubicBezTo>
                  <a:cubicBezTo>
                    <a:pt x="208" y="8"/>
                    <a:pt x="219" y="15"/>
                    <a:pt x="224" y="25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81" y="129"/>
                    <a:pt x="287" y="144"/>
                    <a:pt x="279" y="156"/>
                  </a:cubicBezTo>
                  <a:cubicBezTo>
                    <a:pt x="270" y="168"/>
                    <a:pt x="255" y="169"/>
                    <a:pt x="249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0" y="169"/>
                    <a:pt x="125" y="168"/>
                    <a:pt x="116" y="156"/>
                  </a:cubicBezTo>
                  <a:cubicBezTo>
                    <a:pt x="111" y="147"/>
                    <a:pt x="112" y="138"/>
                    <a:pt x="115" y="130"/>
                  </a:cubicBezTo>
                  <a:cubicBezTo>
                    <a:pt x="112" y="130"/>
                    <a:pt x="106" y="132"/>
                    <a:pt x="105" y="132"/>
                  </a:cubicBezTo>
                  <a:cubicBezTo>
                    <a:pt x="42" y="151"/>
                    <a:pt x="0" y="177"/>
                    <a:pt x="0" y="177"/>
                  </a:cubicBezTo>
                  <a:cubicBezTo>
                    <a:pt x="0" y="177"/>
                    <a:pt x="107" y="227"/>
                    <a:pt x="238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617" y="227"/>
                    <a:pt x="723" y="177"/>
                    <a:pt x="723" y="177"/>
                  </a:cubicBezTo>
                  <a:cubicBezTo>
                    <a:pt x="723" y="177"/>
                    <a:pt x="681" y="151"/>
                    <a:pt x="618" y="13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6647497" y="3377126"/>
            <a:ext cx="587026" cy="585597"/>
            <a:chOff x="6647497" y="3377126"/>
            <a:chExt cx="587026" cy="585597"/>
          </a:xfrm>
        </p:grpSpPr>
        <p:sp>
          <p:nvSpPr>
            <p:cNvPr id="101" name="AutoShape 101"/>
            <p:cNvSpPr/>
            <p:nvPr/>
          </p:nvSpPr>
          <p:spPr>
            <a:xfrm>
              <a:off x="6647497" y="3377126"/>
              <a:ext cx="587026" cy="585597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6831329" y="3509949"/>
            <a:ext cx="224504" cy="467678"/>
            <a:chOff x="6831329" y="3509949"/>
            <a:chExt cx="224504" cy="467678"/>
          </a:xfrm>
        </p:grpSpPr>
        <p:sp>
          <p:nvSpPr>
            <p:cNvPr id="103" name="Freeform 103"/>
            <p:cNvSpPr/>
            <p:nvPr/>
          </p:nvSpPr>
          <p:spPr>
            <a:xfrm>
              <a:off x="6831329" y="3579006"/>
              <a:ext cx="224504" cy="398621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6948201" y="3639013"/>
              <a:ext cx="30290" cy="1695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6976014" y="3584911"/>
              <a:ext cx="10573" cy="22860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Freeform 106"/>
            <p:cNvSpPr/>
            <p:nvPr/>
          </p:nvSpPr>
          <p:spPr>
            <a:xfrm>
              <a:off x="6948201" y="3613486"/>
              <a:ext cx="28289" cy="19717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Freeform 107"/>
            <p:cNvSpPr/>
            <p:nvPr/>
          </p:nvSpPr>
          <p:spPr>
            <a:xfrm>
              <a:off x="6979633" y="3613486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Freeform 108"/>
            <p:cNvSpPr/>
            <p:nvPr/>
          </p:nvSpPr>
          <p:spPr>
            <a:xfrm>
              <a:off x="6967251" y="3536524"/>
              <a:ext cx="7620" cy="18574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Freeform 109"/>
            <p:cNvSpPr/>
            <p:nvPr/>
          </p:nvSpPr>
          <p:spPr>
            <a:xfrm>
              <a:off x="6972203" y="3561384"/>
              <a:ext cx="8477" cy="17717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Freeform 110"/>
            <p:cNvSpPr/>
            <p:nvPr/>
          </p:nvSpPr>
          <p:spPr>
            <a:xfrm>
              <a:off x="6898004" y="3639013"/>
              <a:ext cx="12764" cy="1695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Freeform 111"/>
            <p:cNvSpPr/>
            <p:nvPr/>
          </p:nvSpPr>
          <p:spPr>
            <a:xfrm>
              <a:off x="6910291" y="3561384"/>
              <a:ext cx="10096" cy="17717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6900671" y="3613486"/>
              <a:ext cx="12382" cy="19717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6931627" y="3509949"/>
              <a:ext cx="11621" cy="20765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6948201" y="3509949"/>
              <a:ext cx="12764" cy="20765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6925817" y="3527570"/>
              <a:ext cx="1524" cy="3143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Freeform 116"/>
            <p:cNvSpPr/>
            <p:nvPr/>
          </p:nvSpPr>
          <p:spPr>
            <a:xfrm>
              <a:off x="6916578" y="3536524"/>
              <a:ext cx="8763" cy="18574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Freeform 117"/>
            <p:cNvSpPr/>
            <p:nvPr/>
          </p:nvSpPr>
          <p:spPr>
            <a:xfrm>
              <a:off x="6904957" y="3584911"/>
              <a:ext cx="11621" cy="22860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Freeform 118"/>
            <p:cNvSpPr/>
            <p:nvPr/>
          </p:nvSpPr>
          <p:spPr>
            <a:xfrm>
              <a:off x="6948201" y="3661778"/>
              <a:ext cx="31432" cy="19717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Freeform 119"/>
            <p:cNvSpPr/>
            <p:nvPr/>
          </p:nvSpPr>
          <p:spPr>
            <a:xfrm>
              <a:off x="6918864" y="3584911"/>
              <a:ext cx="24479" cy="22860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Freeform 120"/>
            <p:cNvSpPr/>
            <p:nvPr/>
          </p:nvSpPr>
          <p:spPr>
            <a:xfrm>
              <a:off x="6926864" y="3536524"/>
              <a:ext cx="16383" cy="18574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Freeform 121"/>
            <p:cNvSpPr/>
            <p:nvPr/>
          </p:nvSpPr>
          <p:spPr>
            <a:xfrm>
              <a:off x="6916102" y="3613486"/>
              <a:ext cx="27146" cy="19717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6948201" y="3584911"/>
              <a:ext cx="25527" cy="22860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6948201" y="3536524"/>
              <a:ext cx="17526" cy="18574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6948201" y="3561384"/>
              <a:ext cx="21717" cy="17717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6923055" y="3561384"/>
              <a:ext cx="20193" cy="17717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Freeform 126"/>
            <p:cNvSpPr/>
            <p:nvPr/>
          </p:nvSpPr>
          <p:spPr>
            <a:xfrm>
              <a:off x="6912958" y="3687305"/>
              <a:ext cx="30290" cy="20574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Freeform 127"/>
            <p:cNvSpPr/>
            <p:nvPr/>
          </p:nvSpPr>
          <p:spPr>
            <a:xfrm>
              <a:off x="6914577" y="3639013"/>
              <a:ext cx="28670" cy="1695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Freeform 128"/>
            <p:cNvSpPr/>
            <p:nvPr/>
          </p:nvSpPr>
          <p:spPr>
            <a:xfrm>
              <a:off x="6913434" y="3661778"/>
              <a:ext cx="29813" cy="19717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Freeform 129"/>
            <p:cNvSpPr/>
            <p:nvPr/>
          </p:nvSpPr>
          <p:spPr>
            <a:xfrm>
              <a:off x="6896385" y="3661778"/>
              <a:ext cx="12764" cy="19717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Freeform 130"/>
            <p:cNvSpPr/>
            <p:nvPr/>
          </p:nvSpPr>
          <p:spPr>
            <a:xfrm>
              <a:off x="6983824" y="3661778"/>
              <a:ext cx="11239" cy="19717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Freeform 131"/>
            <p:cNvSpPr/>
            <p:nvPr/>
          </p:nvSpPr>
          <p:spPr>
            <a:xfrm>
              <a:off x="6982300" y="3639013"/>
              <a:ext cx="10763" cy="1695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6925341" y="3530714"/>
              <a:ext cx="6763" cy="5810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6960964" y="3530714"/>
              <a:ext cx="6287" cy="5810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943248" y="353071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6920387" y="3555098"/>
              <a:ext cx="6477" cy="6287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Freeform 136"/>
            <p:cNvSpPr/>
            <p:nvPr/>
          </p:nvSpPr>
          <p:spPr>
            <a:xfrm>
              <a:off x="6965727" y="3555098"/>
              <a:ext cx="6477" cy="6287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>
              <a:off x="6943248" y="3555098"/>
              <a:ext cx="4953" cy="6287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Freeform 138"/>
            <p:cNvSpPr/>
            <p:nvPr/>
          </p:nvSpPr>
          <p:spPr>
            <a:xfrm>
              <a:off x="6916578" y="3579006"/>
              <a:ext cx="6477" cy="5810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Freeform 139"/>
            <p:cNvSpPr/>
            <p:nvPr/>
          </p:nvSpPr>
          <p:spPr>
            <a:xfrm>
              <a:off x="6970013" y="3579006"/>
              <a:ext cx="6096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>
              <a:off x="6943248" y="357900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Freeform 141"/>
            <p:cNvSpPr/>
            <p:nvPr/>
          </p:nvSpPr>
          <p:spPr>
            <a:xfrm>
              <a:off x="6912958" y="3607676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6973823" y="3607676"/>
              <a:ext cx="5810" cy="5810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AutoShape 143"/>
            <p:cNvSpPr/>
            <p:nvPr/>
          </p:nvSpPr>
          <p:spPr>
            <a:xfrm>
              <a:off x="6943248" y="3607676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6910291" y="3633203"/>
              <a:ext cx="5810" cy="5810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6976490" y="3633203"/>
              <a:ext cx="5810" cy="5810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>
              <a:off x="6943248" y="3633203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Freeform 147"/>
            <p:cNvSpPr/>
            <p:nvPr/>
          </p:nvSpPr>
          <p:spPr>
            <a:xfrm>
              <a:off x="6909148" y="3655968"/>
              <a:ext cx="5429" cy="5810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Freeform 148"/>
            <p:cNvSpPr/>
            <p:nvPr/>
          </p:nvSpPr>
          <p:spPr>
            <a:xfrm>
              <a:off x="6978490" y="3655968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>
              <a:off x="6943248" y="3655968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Freeform 150"/>
            <p:cNvSpPr/>
            <p:nvPr/>
          </p:nvSpPr>
          <p:spPr>
            <a:xfrm>
              <a:off x="6908100" y="3681494"/>
              <a:ext cx="4953" cy="5810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Freeform 151"/>
            <p:cNvSpPr/>
            <p:nvPr/>
          </p:nvSpPr>
          <p:spPr>
            <a:xfrm>
              <a:off x="6979633" y="3681494"/>
              <a:ext cx="5429" cy="5810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AutoShape 152"/>
            <p:cNvSpPr/>
            <p:nvPr/>
          </p:nvSpPr>
          <p:spPr>
            <a:xfrm>
              <a:off x="6943248" y="3681494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AutoShape 153"/>
            <p:cNvSpPr/>
            <p:nvPr/>
          </p:nvSpPr>
          <p:spPr>
            <a:xfrm>
              <a:off x="6943248" y="3707879"/>
              <a:ext cx="4953" cy="5810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6647497" y="5019958"/>
            <a:ext cx="587026" cy="585502"/>
            <a:chOff x="6647497" y="5019958"/>
            <a:chExt cx="587026" cy="585502"/>
          </a:xfrm>
        </p:grpSpPr>
        <p:sp>
          <p:nvSpPr>
            <p:cNvPr id="155" name="AutoShape 155"/>
            <p:cNvSpPr/>
            <p:nvPr/>
          </p:nvSpPr>
          <p:spPr>
            <a:xfrm>
              <a:off x="6647497" y="5019958"/>
              <a:ext cx="587026" cy="585502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Freeform 156"/>
            <p:cNvSpPr/>
            <p:nvPr/>
          </p:nvSpPr>
          <p:spPr>
            <a:xfrm>
              <a:off x="6791991" y="5200647"/>
              <a:ext cx="301085" cy="213741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7" name="TextBox 157"/>
          <p:cNvSpPr txBox="1"/>
          <p:nvPr/>
        </p:nvSpPr>
        <p:spPr>
          <a:xfrm>
            <a:off x="7288006" y="1649220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拥有专业的设计团队，不断推陈出新，引领时尚潮流。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7286101" y="3362169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采用先进的纺织技术和独特的制作工艺，确保产品品质。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7286101" y="5012385"/>
            <a:ext cx="423100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注重面料的选择和研发，运用高科技面料提升产品性能。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品质控制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严格把控生产流程，确保每一件产品都符合高品质标准。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环保材料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优先选择环保、可持续的面料和辅料，降低对环境的影响。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绿色生产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推行绿色生产理念，减少能源消耗和废弃物排放。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品质保证及环保理念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https://d.book118.com/745004244122011034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2024-08-29T20:09:16.861</cp:lastPrinted>
  <dcterms:created xsi:type="dcterms:W3CDTF">2024-08-29T12:09:16Z</dcterms:created>
  <dcterms:modified xsi:type="dcterms:W3CDTF">2024-08-29T12:09:19Z</dcterms:modified>
</cp:coreProperties>
</file>