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5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58EE3-7DC0-43D4-A580-E0B858D1E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53664-3763-4DD1-969E-9AEE8D2AD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D4B04-3B22-4CA7-B34E-DE3AF75E8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D4820-3019-46BB-B685-88BF384D2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3015A-D511-4E26-8AA5-2C5D223B3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5458F0-4564-42F1-B45E-AF78C43CB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B1CFB-D53B-4F7C-9A19-51AF5F095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46DA1-93C5-4735-81F2-17964A2D1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D5EE1-A109-4D86-9438-166FCF54B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A1464-94D0-486F-8B2C-6C1760618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8A822-2FBE-40F2-A5CD-A7B2EE993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19" r:id="rId2"/>
    <p:sldLayoutId id="2147489920" r:id="rId3"/>
    <p:sldLayoutId id="2147489921" r:id="rId4"/>
    <p:sldLayoutId id="2147489922" r:id="rId5"/>
    <p:sldLayoutId id="2147489923" r:id="rId6"/>
    <p:sldLayoutId id="2147489924" r:id="rId7"/>
    <p:sldLayoutId id="2147489925" r:id="rId8"/>
    <p:sldLayoutId id="2147489926" r:id="rId9"/>
    <p:sldLayoutId id="2147489927" r:id="rId10"/>
    <p:sldLayoutId id="214748992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1.xml" /><Relationship Id="rId11" Type="http://schemas.openxmlformats.org/officeDocument/2006/relationships/tags" Target="../tags/tag782.xml" /><Relationship Id="rId12" Type="http://schemas.openxmlformats.org/officeDocument/2006/relationships/tags" Target="../tags/tag783.xml" /><Relationship Id="rId13" Type="http://schemas.openxmlformats.org/officeDocument/2006/relationships/tags" Target="../tags/tag784.xml" /><Relationship Id="rId2" Type="http://schemas.openxmlformats.org/officeDocument/2006/relationships/tags" Target="../tags/tag773.xml" /><Relationship Id="rId3" Type="http://schemas.openxmlformats.org/officeDocument/2006/relationships/tags" Target="../tags/tag774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3.xml" /><Relationship Id="rId11" Type="http://schemas.openxmlformats.org/officeDocument/2006/relationships/tags" Target="../tags/tag794.xml" /><Relationship Id="rId12" Type="http://schemas.openxmlformats.org/officeDocument/2006/relationships/tags" Target="../tags/tag795.xml" /><Relationship Id="rId13" Type="http://schemas.openxmlformats.org/officeDocument/2006/relationships/tags" Target="../tags/tag796.xml" /><Relationship Id="rId14" Type="http://schemas.openxmlformats.org/officeDocument/2006/relationships/tags" Target="../tags/tag797.xml" /><Relationship Id="rId15" Type="http://schemas.openxmlformats.org/officeDocument/2006/relationships/tags" Target="../tags/tag798.xml" /><Relationship Id="rId16" Type="http://schemas.openxmlformats.org/officeDocument/2006/relationships/tags" Target="../tags/tag799.xml" /><Relationship Id="rId17" Type="http://schemas.openxmlformats.org/officeDocument/2006/relationships/tags" Target="../tags/tag800.xml" /><Relationship Id="rId18" Type="http://schemas.openxmlformats.org/officeDocument/2006/relationships/tags" Target="../tags/tag801.xml" /><Relationship Id="rId19" Type="http://schemas.openxmlformats.org/officeDocument/2006/relationships/tags" Target="../tags/tag802.xml" /><Relationship Id="rId2" Type="http://schemas.openxmlformats.org/officeDocument/2006/relationships/tags" Target="../tags/tag785.xml" /><Relationship Id="rId20" Type="http://schemas.openxmlformats.org/officeDocument/2006/relationships/tags" Target="../tags/tag803.xml" /><Relationship Id="rId21" Type="http://schemas.openxmlformats.org/officeDocument/2006/relationships/tags" Target="../tags/tag804.xml" /><Relationship Id="rId3" Type="http://schemas.openxmlformats.org/officeDocument/2006/relationships/tags" Target="../tags/tag786.xml" /><Relationship Id="rId4" Type="http://schemas.openxmlformats.org/officeDocument/2006/relationships/tags" Target="../tags/tag787.xml" /><Relationship Id="rId5" Type="http://schemas.openxmlformats.org/officeDocument/2006/relationships/tags" Target="../tags/tag788.xml" /><Relationship Id="rId6" Type="http://schemas.openxmlformats.org/officeDocument/2006/relationships/tags" Target="../tags/tag789.xml" /><Relationship Id="rId7" Type="http://schemas.openxmlformats.org/officeDocument/2006/relationships/tags" Target="../tags/tag790.xml" /><Relationship Id="rId8" Type="http://schemas.openxmlformats.org/officeDocument/2006/relationships/tags" Target="../tags/tag791.xml" /><Relationship Id="rId9" Type="http://schemas.openxmlformats.org/officeDocument/2006/relationships/tags" Target="../tags/tag7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5.xml" /><Relationship Id="rId3" Type="http://schemas.openxmlformats.org/officeDocument/2006/relationships/tags" Target="../tags/tag806.xml" /><Relationship Id="rId4" Type="http://schemas.openxmlformats.org/officeDocument/2006/relationships/tags" Target="../tags/tag807.xml" /><Relationship Id="rId5" Type="http://schemas.openxmlformats.org/officeDocument/2006/relationships/tags" Target="../tags/tag8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0.xml" /><Relationship Id="rId11" Type="http://schemas.openxmlformats.org/officeDocument/2006/relationships/tags" Target="../tags/tag821.xml" /><Relationship Id="rId12" Type="http://schemas.openxmlformats.org/officeDocument/2006/relationships/tags" Target="../tags/tag822.xml" /><Relationship Id="rId13" Type="http://schemas.openxmlformats.org/officeDocument/2006/relationships/tags" Target="../tags/tag823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Relationship Id="rId5" Type="http://schemas.openxmlformats.org/officeDocument/2006/relationships/tags" Target="../tags/tag815.xml" /><Relationship Id="rId6" Type="http://schemas.openxmlformats.org/officeDocument/2006/relationships/tags" Target="../tags/tag816.xml" /><Relationship Id="rId7" Type="http://schemas.openxmlformats.org/officeDocument/2006/relationships/tags" Target="../tags/tag817.xml" /><Relationship Id="rId8" Type="http://schemas.openxmlformats.org/officeDocument/2006/relationships/tags" Target="../tags/tag818.xml" /><Relationship Id="rId9" Type="http://schemas.openxmlformats.org/officeDocument/2006/relationships/tags" Target="../tags/tag8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2.xml" /><Relationship Id="rId11" Type="http://schemas.openxmlformats.org/officeDocument/2006/relationships/tags" Target="../tags/tag833.xml" /><Relationship Id="rId12" Type="http://schemas.openxmlformats.org/officeDocument/2006/relationships/tags" Target="../tags/tag834.xml" /><Relationship Id="rId13" Type="http://schemas.openxmlformats.org/officeDocument/2006/relationships/tags" Target="../tags/tag835.xml" /><Relationship Id="rId2" Type="http://schemas.openxmlformats.org/officeDocument/2006/relationships/tags" Target="../tags/tag824.xml" /><Relationship Id="rId3" Type="http://schemas.openxmlformats.org/officeDocument/2006/relationships/tags" Target="../tags/tag825.xml" /><Relationship Id="rId4" Type="http://schemas.openxmlformats.org/officeDocument/2006/relationships/tags" Target="../tags/tag826.xml" /><Relationship Id="rId5" Type="http://schemas.openxmlformats.org/officeDocument/2006/relationships/tags" Target="../tags/tag827.xml" /><Relationship Id="rId6" Type="http://schemas.openxmlformats.org/officeDocument/2006/relationships/tags" Target="../tags/tag828.xml" /><Relationship Id="rId7" Type="http://schemas.openxmlformats.org/officeDocument/2006/relationships/tags" Target="../tags/tag829.xml" /><Relationship Id="rId8" Type="http://schemas.openxmlformats.org/officeDocument/2006/relationships/tags" Target="../tags/tag830.xml" /><Relationship Id="rId9" Type="http://schemas.openxmlformats.org/officeDocument/2006/relationships/tags" Target="../tags/tag8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4.xml" /><Relationship Id="rId11" Type="http://schemas.openxmlformats.org/officeDocument/2006/relationships/tags" Target="../tags/tag845.xml" /><Relationship Id="rId12" Type="http://schemas.openxmlformats.org/officeDocument/2006/relationships/tags" Target="../tags/tag846.xml" /><Relationship Id="rId13" Type="http://schemas.openxmlformats.org/officeDocument/2006/relationships/tags" Target="../tags/tag847.xml" /><Relationship Id="rId14" Type="http://schemas.openxmlformats.org/officeDocument/2006/relationships/tags" Target="../tags/tag848.xml" /><Relationship Id="rId15" Type="http://schemas.openxmlformats.org/officeDocument/2006/relationships/tags" Target="../tags/tag849.xml" /><Relationship Id="rId16" Type="http://schemas.openxmlformats.org/officeDocument/2006/relationships/tags" Target="../tags/tag850.xml" /><Relationship Id="rId17" Type="http://schemas.openxmlformats.org/officeDocument/2006/relationships/tags" Target="../tags/tag851.xml" /><Relationship Id="rId18" Type="http://schemas.openxmlformats.org/officeDocument/2006/relationships/tags" Target="../tags/tag852.xml" /><Relationship Id="rId19" Type="http://schemas.openxmlformats.org/officeDocument/2006/relationships/tags" Target="../tags/tag853.xml" /><Relationship Id="rId2" Type="http://schemas.openxmlformats.org/officeDocument/2006/relationships/tags" Target="../tags/tag836.xml" /><Relationship Id="rId20" Type="http://schemas.openxmlformats.org/officeDocument/2006/relationships/tags" Target="../tags/tag854.xml" /><Relationship Id="rId21" Type="http://schemas.openxmlformats.org/officeDocument/2006/relationships/tags" Target="../tags/tag855.xml" /><Relationship Id="rId3" Type="http://schemas.openxmlformats.org/officeDocument/2006/relationships/tags" Target="../tags/tag837.xml" /><Relationship Id="rId4" Type="http://schemas.openxmlformats.org/officeDocument/2006/relationships/tags" Target="../tags/tag838.xml" /><Relationship Id="rId5" Type="http://schemas.openxmlformats.org/officeDocument/2006/relationships/tags" Target="../tags/tag839.xml" /><Relationship Id="rId6" Type="http://schemas.openxmlformats.org/officeDocument/2006/relationships/tags" Target="../tags/tag840.xml" /><Relationship Id="rId7" Type="http://schemas.openxmlformats.org/officeDocument/2006/relationships/tags" Target="../tags/tag841.xml" /><Relationship Id="rId8" Type="http://schemas.openxmlformats.org/officeDocument/2006/relationships/tags" Target="../tags/tag842.xml" /><Relationship Id="rId9" Type="http://schemas.openxmlformats.org/officeDocument/2006/relationships/tags" Target="../tags/tag8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1214302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网络安全教育如何防范公司内部员工的数据泄密行为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小无名,a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网络安全教育的重要性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员工数据泄密的原因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网络安全教育的内容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网络安全教育的形式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建立网络安全文化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网络安全教育的重要性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员工数据泄密的风险</a:t>
            </a:r>
            <a:endParaRPr lang="zh-CN" altLang="en-US"/>
          </a:p>
        </p:txBody>
      </p:sp>
      <p:sp>
        <p:nvSpPr>
          <p:cNvPr id="105175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员工缺乏安全意识，容易受到网络攻击和钓鱼网站的欺骗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员工在处理敏感数据时，可能会无意中泄露公司机密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员工离职或跳槽时，可能会将公司数据带走或泄露给竞争对手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员工使用个人设备或网络处理公司数据时，可能会将数据泄露给第三方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网络安全教育对防范数据泄密的作用</a:t>
            </a:r>
            <a:endParaRPr lang="zh-CN" altLang="en-US"/>
          </a:p>
        </p:txBody>
      </p:sp>
      <p:sp>
        <p:nvSpPr>
          <p:cNvPr id="10520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6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提高员工安全意识：通过网络安全教育，使员工认识到数据安全的重要性，增强安全防范意识。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增强员工防范技能：教育员工如何识别和应对网络威胁，提高防范技能，降低数据泄露风险。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7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建立安全文化：通过网络安全教育，将安全意识融入企业文化，形成全员参与、共同维护安全的氛围。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7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及时发现和应对威胁：通过定期的网络安全教育和培训，使员工能够及时发现和应对网络威胁，减少数据泄露事件的发生。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提高员工网络安全意识的方法</a:t>
            </a:r>
            <a:endParaRPr lang="zh-CN" altLang="en-US"/>
          </a:p>
        </p:txBody>
      </p:sp>
      <p:sp>
        <p:nvSpPr>
          <p:cNvPr id="105237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定期开展网络安全培训，加强员工对网络安全的认识和重视。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建立完善的网络安全管理制度，明确员工在网络安全方面的职责和义务。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鼓励员工主动报告网络安全事件，建立有效的奖励机制。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定期进行网络安全漏洞扫描和渗透测试，及时发现和修复潜在的安全风险。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员工数据泄密的原因</a:t>
            </a:r>
            <a:endParaRPr lang="zh-CN" altLang="en-US"/>
          </a:p>
        </p:txBody>
      </p:sp>
      <p:sp>
        <p:nvSpPr>
          <p:cNvPr id="105268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员工缺乏网络安全知识</a:t>
            </a:r>
            <a:endParaRPr lang="zh-CN" altLang="en-US"/>
          </a:p>
        </p:txBody>
      </p:sp>
      <p:sp>
        <p:nvSpPr>
          <p:cNvPr id="10534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员工对网络安全的认识不足，缺乏防范意识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4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员工对网络安全的重视程度不够，缺乏责任心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4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员工缺乏网络安全培训，缺乏必要的知识和技能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4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4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员工对网络安全的法律法规不了解，容易触犯法律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员工对网络钓鱼攻击的防范意识不足</a:t>
            </a:r>
            <a:endParaRPr lang="zh-CN" altLang="en-US"/>
          </a:p>
        </p:txBody>
      </p:sp>
      <p:sp>
        <p:nvSpPr>
          <p:cNvPr id="10537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缺乏安全意识：员工对网络钓鱼攻击的认知不足，容易上当受骗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缺乏制度：公司未制定完善的安全管理制度，员工在处理敏感信息时缺乏规范和约束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缺乏技术手段：公司未部署有效的安全防护措施，无法及时检测和拦截网络钓鱼攻击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缺乏培训：公司未提供足够的安全培训，员工不了解如何识别和防范网络钓鱼攻击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员工对内部敏感信息的保护意识不强</a:t>
            </a:r>
            <a:endParaRPr lang="zh-CN" altLang="en-US"/>
          </a:p>
        </p:txBody>
      </p:sp>
      <p:sp>
        <p:nvSpPr>
          <p:cNvPr id="105405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缺乏安全意识：员工对网络安全和数据保护的重要性认识不足，容易忽略潜在的安全风险。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缺乏培训和教育：公司未能提供足够的安全培训和教育，导致员工缺乏必要的安全知识和技能。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缺乏制度约束：公司内部缺乏完善的数据管理制度和规范，员工在处理敏感信息时缺乏明确的操作指南和约束。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利益驱动：员工为了谋取个人利益，可能会故意或无意地泄露敏感信息。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网络安全教育的内容</a:t>
            </a:r>
            <a:endParaRPr lang="zh-CN" altLang="en-US"/>
          </a:p>
        </p:txBody>
      </p:sp>
      <p:sp>
        <p:nvSpPr>
          <p:cNvPr id="10543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基础网络安全知识教育</a:t>
            </a:r>
            <a:endParaRPr lang="zh-CN" altLang="en-US"/>
          </a:p>
        </p:txBody>
      </p:sp>
      <p:sp>
        <p:nvSpPr>
          <p:cNvPr id="105509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网络安全基本概念：介绍网络安全的重要性和基本概念，帮助员工了解什么是网络安全。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9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9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网络威胁和攻击类型：让员工了解常见的网络威胁和攻击类型，如病毒、木马、钓鱼网站等。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0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0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0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密码安全：讲解如何设置强密码、定期更换密码等密码安全知识，以及如何避免密码被盗取。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0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0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1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防病毒和防恶意软件：介绍如何安装和配置防病毒和防恶意软件，以及如何更新病毒库和软件补丁。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1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40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识别和防范网络钓鱼攻击</a:t>
            </a:r>
            <a:endParaRPr lang="zh-CN" altLang="en-US"/>
          </a:p>
        </p:txBody>
      </p:sp>
      <p:sp>
        <p:nvSpPr>
          <p:cNvPr id="105540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0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0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了解网络钓鱼攻击的常见手段和特点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40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1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1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识别钓鱼邮件和链接的伪装手法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41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1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1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增强对钓鱼邮件和链接的警惕性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42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2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42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掌握防范网络钓鱼攻击的基本方法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57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保护内部敏感信息的方法和技巧</a:t>
            </a:r>
            <a:endParaRPr lang="zh-CN" altLang="en-US"/>
          </a:p>
        </p:txBody>
      </p:sp>
      <p:sp>
        <p:nvSpPr>
          <p:cNvPr id="10557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1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1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2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2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制定严格的网络安全政策，要求员工必须遵守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57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使用加密技术，保护数据的机密性和完整性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57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3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3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4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4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57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建立完善的权限管理制度，限制员工对敏感信息的访问权限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57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定期进行网络安全培训，提高员工的安全意识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https://d.book118.com/745012143020011034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网络安全教育如何防范公司内部员工的数据泄密行为</vt:lpstr>
      <vt:lpstr>目录</vt:lpstr>
      <vt:lpstr>单击添加章节标题</vt:lpstr>
      <vt:lpstr>网络安全教育的重要性</vt:lpstr>
      <vt:lpstr>员工数据泄密的风险</vt:lpstr>
      <vt:lpstr>网络安全教育对防范数据泄密的作用</vt:lpstr>
      <vt:lpstr>提高员工网络安全意识的方法</vt:lpstr>
      <vt:lpstr>员工数据泄密的原因</vt:lpstr>
      <vt:lpstr>员工缺乏网络安全知识</vt:lpstr>
      <vt:lpstr>员工对网络钓鱼攻击的防范意识不足</vt:lpstr>
      <vt:lpstr>员工对内部敏感信息的保护意识不强</vt:lpstr>
      <vt:lpstr>网络安全教育的内容</vt:lpstr>
      <vt:lpstr>基础网络安全知识教育</vt:lpstr>
      <vt:lpstr>识别和防范网络钓鱼攻击</vt:lpstr>
      <vt:lpstr>保护内部敏感信息的方法和技巧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2024-08-29T10:52:28.364</cp:lastPrinted>
  <dcterms:created xsi:type="dcterms:W3CDTF">2024-08-29T02:52:28Z</dcterms:created>
  <dcterms:modified xsi:type="dcterms:W3CDTF">2024-08-29T02:52:31Z</dcterms:modified>
</cp:coreProperties>
</file>