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323.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FC0EFE-0BC9-4A5D-9162-1623D5AA2C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76E47E-B726-447C-8F06-C65FBB954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A0E567-EEC3-4157-82DF-B824F233B4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BF84E5-2FF3-4E26-8F5C-7FD38FEAB0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04C0A9-E2D6-4BD8-A260-96371AC118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FFB7E1-1A27-46B8-8FA3-E3077C22BA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0F0C8F-0CB2-422C-A621-6FCCE04CBD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E7DB0C-7A53-4E23-BCCE-F24FB641AF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82015B-0C95-4DF1-95A5-F95C8B9E80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2B65B4-0A80-4E9A-A80B-FB190457B1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0E3A4C-D016-49AC-9A21-0404B26BB4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58.xml" /><Relationship Id="rId11" Type="http://schemas.openxmlformats.org/officeDocument/2006/relationships/tags" Target="../tags/tag259.xml" /><Relationship Id="rId2" Type="http://schemas.openxmlformats.org/officeDocument/2006/relationships/themeOverride" Target="../theme/themeOverride2.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image" Target="../media/image3.png" /><Relationship Id="rId9" Type="http://schemas.openxmlformats.org/officeDocument/2006/relationships/image" Target="../media/image4.sv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image" Target="../media/image5.png" /><Relationship Id="rId7" Type="http://schemas.openxmlformats.org/officeDocument/2006/relationships/tags" Target="../tags/tag26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image" Target="../media/image5.png" /><Relationship Id="rId7" Type="http://schemas.openxmlformats.org/officeDocument/2006/relationships/tags" Target="../tags/tag2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image" Target="../media/image5.png" /><Relationship Id="rId7" Type="http://schemas.openxmlformats.org/officeDocument/2006/relationships/tags" Target="../tags/tag26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5.png" /><Relationship Id="rId7"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5.png" /><Relationship Id="rId7" Type="http://schemas.openxmlformats.org/officeDocument/2006/relationships/tags" Target="../tags/tag27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5.png" /><Relationship Id="rId7" Type="http://schemas.openxmlformats.org/officeDocument/2006/relationships/tags" Target="../tags/tag27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image" Target="../media/image5.png" /><Relationship Id="rId7" Type="http://schemas.openxmlformats.org/officeDocument/2006/relationships/tags" Target="../tags/tag2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5.png" /><Relationship Id="rId7" Type="http://schemas.openxmlformats.org/officeDocument/2006/relationships/tags" Target="../tags/tag28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image" Target="../media/image5.png" /><Relationship Id="rId7" Type="http://schemas.openxmlformats.org/officeDocument/2006/relationships/tags" Target="../tags/tag28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image" Target="../media/image5.png" /><Relationship Id="rId7" Type="http://schemas.openxmlformats.org/officeDocument/2006/relationships/tags" Target="../tags/tag28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image" Target="../media/image5.png" /><Relationship Id="rId7" Type="http://schemas.openxmlformats.org/officeDocument/2006/relationships/tags" Target="../tags/tag29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image" Target="../media/image5.png" /><Relationship Id="rId7" Type="http://schemas.openxmlformats.org/officeDocument/2006/relationships/tags" Target="../tags/tag29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image" Target="../media/image5.png" /><Relationship Id="rId7" Type="http://schemas.openxmlformats.org/officeDocument/2006/relationships/tags" Target="../tags/tag29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3.xml" /><Relationship Id="rId11" Type="http://schemas.openxmlformats.org/officeDocument/2006/relationships/tags" Target="../tags/tag30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tags" Target="../tags/tag301.xml" /><Relationship Id="rId7" Type="http://schemas.openxmlformats.org/officeDocument/2006/relationships/tags" Target="../tags/tag302.xml" /><Relationship Id="rId8" Type="http://schemas.openxmlformats.org/officeDocument/2006/relationships/image" Target="../media/image3.png" /><Relationship Id="rId9" Type="http://schemas.openxmlformats.org/officeDocument/2006/relationships/image" Target="../media/image4.sv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9.xml" /><Relationship Id="rId11" Type="http://schemas.openxmlformats.org/officeDocument/2006/relationships/tags" Target="../tags/tag310.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image" Target="../media/image3.png" /><Relationship Id="rId9" Type="http://schemas.openxmlformats.org/officeDocument/2006/relationships/image" Target="../media/image4.sv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image" Target="../media/image5.png" /><Relationship Id="rId7" Type="http://schemas.openxmlformats.org/officeDocument/2006/relationships/tags" Target="../tags/tag3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8.xml" /><Relationship Id="rId11" Type="http://schemas.openxmlformats.org/officeDocument/2006/relationships/tags" Target="../tags/tag319.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tags" Target="../tags/tag316.xml" /><Relationship Id="rId7" Type="http://schemas.openxmlformats.org/officeDocument/2006/relationships/tags" Target="../tags/tag317.xml" /><Relationship Id="rId8" Type="http://schemas.openxmlformats.org/officeDocument/2006/relationships/image" Target="../media/image3.png" /><Relationship Id="rId9" Type="http://schemas.openxmlformats.org/officeDocument/2006/relationships/image" Target="../media/image4.sv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5.png" /><Relationship Id="rId7" Type="http://schemas.openxmlformats.org/officeDocument/2006/relationships/tags" Target="../tags/tag32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01321323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西方厨房研究及其对中国文化地理家庭空间研究之启示</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基本内容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引言：</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全球化的推进，西方文化对世界各地的影响日益显著。作为西方文化的重要组成部分，西方厨房的研究也引起了广泛。本次演示旨在探讨西方厨房研究对中国文化地理家庭空间的影响和启示。本次演示将首先对西方厨房研究进行综述，并分析其与中国文化地理家庭空间的与差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接着，将介绍研究方法，然后对西方厨房研究对中国文化地理家庭空间的影响进行客观描述和解释。最后，将总结研究结论，并指出研究的局限和未来研究方向。</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文献综述：</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西方厨房研究起源于20世纪初，其主要目的是为了优化厨房设计和提高厨房效率。随着时间的推移，西方厨房研究逐渐拓展到不同领域，包括人机交互、环境心理学和空间规划等。虽然西方厨房研究取得了丰硕的成果，但很少有研究涉及中国家庭空间的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与中国文化地理家庭空间研究相比，西方厨房研究在研究方法、研究对象和成果应用等方面存在明显差异。首先，西方厨房研究主要采用实证主义方法，而中国文化地理家庭空间研究则注重现象学和人类学方法。其次，西方厨房研究主要物质空间的设计和功能，而中国文化地理家庭空间研究更注重空间与人的互动关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最后，西方厨房研究的成果被广泛应用于实际工程和设计领域，而中国文化地理家庭空间研究的成果则多用于学术研究和文化传承。</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研究方法：</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次演示采用文献研究和实地考察相结合的方法，对西方厨房研究和中国文化地理家庭空间进行比较分析。文献研究将主要对西方厨房研究的已有成果和中国文化地理家庭空间的学术论文进行梳理和评价。实地考察将选取不同地区的家庭进行深入了解，以获取真实、客观的数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文献研究中，我们将根据学术论文的摘要和全文内容，对西方厨房研究的已有成果进行分类、归纳和分析。对于中国文化地理家庭空间的研究，我们将结合人类学、社会学和文化地理等学科的理论和方法，对其进行分析和评价。</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实地考察中，我们将选取不同地区的家庭作为样本，对其厨房空间的设计和功能进行测量和记录。同时，将通过访谈的方式收集当地居民对厨房空间的态度和感受，以了解西方厨房研究对中国文化地理家庭空间的实际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结果与讨论：</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通过文献研究和实地考察，我们发现西方厨房研究对中国文化地理家庭空间的影响主要体现在以下几个方面：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首先，西方厨房研究在提高厨房效率方面的成果被广泛应用。例如，根据西方厨房研究的成果设计的橱柜和厨具，能够帮助中国家庭更高效地进行烹饪活动。此外，西方厨房研究还带来了新的烹饪理念和食品加工方法，如提倡简约、环保和健康的生活方式，也在一定程度上影响了中国家庭对烹饪的态度和行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然而，西方厨房研究也存在一些不足之处，例如其设计理念往往强调功能性和效率，而忽视了中国传统文化的特点。此外，西方厨房研究的成果往往被简单地模仿和照搬，导致不同地区的家庭空间出现“趋同化”现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结论：</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次演示通过对西方厨房研究和中国文化地理家庭空间的文献研究和实地考察，探讨了西方厨房研究对中国文化地理家庭空间的影响和启示。虽然西方厨房研究在提高厨房效率和促进健康生活方式方面起到了积极作用，但也存在一些不足之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因此，未来研究需要更加中国传统文化和地方特色的保护与传承，以实现不同地区家庭空间的“多元化”发展。需要加强跨学科的合作与交流，促进西方厨房研究与中国文化地理家庭空间的融合与发展。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基本内容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家庭教育是一个古老而又永恒的话题，也是现代社会中备受的重要领域。在全球化的背景下，西方家庭教育对我国的家庭教育产生了深远的影响和启示。本次演示将探讨西方家庭教育对我国家庭教育的启示，以期为我国家庭教育的改进和发展提供有益的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一、注重培养孩子的独立性和自主性</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一、注重培养孩子的独立性和自主性</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西方家庭教育中，家长普遍重视培养孩子的独立性和自主性。他们鼓励孩子自主决策，承担责任，遇到困难时自己解决问题。这种教育方式有助于培养孩子的自信心和创造力，使他们在未来的生活中更加自立自强。相比之下，我国的家庭教育在这方面存在明显不足，家长过于保护孩子，导致孩子缺乏独立解决问题的能力。因此，我们应该借鉴西方家庭教育的经验，鼓励孩子自主决策，培养他们的独立思考和行动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https://d.book118.com/745013213230011100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21</Slides>
  <Notes>20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21</vt:i4>
      </vt:variant>
    </vt:vector>
  </HeadingPairs>
  <TitlesOfParts>
    <vt:vector baseType="lpstr" size="28">
      <vt:lpstr>Arial</vt:lpstr>
      <vt:lpstr>Calibri</vt:lpstr>
      <vt:lpstr>微软雅黑</vt:lpstr>
      <vt:lpstr>汉仪旗黑-85S</vt:lpstr>
      <vt:lpstr>仿宋</vt:lpstr>
      <vt:lpstr>Calibri Light</vt:lpstr>
      <vt:lpstr>Office Theme</vt:lpstr>
      <vt:lpstr>PowerPoint Presentation</vt:lpstr>
      <vt:lpstr>PowerPoint Presentation</vt:lpstr>
      <vt:lpstr>基本内容</vt:lpstr>
      <vt:lpstr>基本内容</vt:lpstr>
      <vt:lpstr>基本内容</vt:lpstr>
      <vt:lpstr>基本内容</vt:lpstr>
      <vt:lpstr>基本内容</vt:lpstr>
      <vt:lpstr>基本内容</vt:lpstr>
      <vt:lpstr>基本内容</vt:lpstr>
      <vt:lpstr>基本内容</vt:lpstr>
      <vt:lpstr>基本内容</vt:lpstr>
      <vt:lpstr>基本内容</vt:lpstr>
      <vt:lpstr>基本内容</vt:lpstr>
      <vt:lpstr>基本内容</vt:lpstr>
      <vt:lpstr>基本内容</vt:lpstr>
      <vt:lpstr>PowerPoint Presentation</vt:lpstr>
      <vt:lpstr>PowerPoint Presentation</vt:lpstr>
      <vt:lpstr>基本内容</vt:lpstr>
      <vt:lpstr>PowerPoint Presentation</vt:lpstr>
      <vt:lpstr>一、注重培养孩子的独立性和自主性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2024-09-08T14:59:59.926</cp:lastPrinted>
  <dcterms:created xsi:type="dcterms:W3CDTF">2024-09-08T06:59:59Z</dcterms:created>
  <dcterms:modified xsi:type="dcterms:W3CDTF">2024-09-08T07:00:06Z</dcterms:modified>
</cp:coreProperties>
</file>