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F6414A-F479-4FBD-BF42-9BE9CF77E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A1D2B-1869-4697-A426-9FD0BCA4F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BF040-A422-4C49-A594-580F7D06F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776C1-248C-4583-9B0D-513D583A1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0B783-817B-44D3-83B4-A467F7378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9AE3DC-20C6-4593-9B60-158B4F9C2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12E13-B331-4AA2-82BC-F1E71052E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66B6C-454C-4092-84DB-B4BA92297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5BFD0-2780-4E0B-9C3F-D38C20020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30E22-1722-4009-81D0-1438B85E6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6E5CF-DC18-4B5A-A733-3C055C18C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20012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建立公共事业行业人才培养的评价体系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行业背景与人才培养重要性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评价体系构建原则与目标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关键评价指标筛选与权重分配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评价体系实施流程与保障措施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总结展望与未来发展趋势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行业背景与人才培养重要性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公共事业行业包括电力、水务、燃气、公共交通等多个领域，是国民经济的重要组成部分，近年来保持稳定增长。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随着科技的进步，公共事业行业正逐步实现智能化升级，如智能电网、智慧水务等，提高了服务质量和效率。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公共事业行业在保障民生需求的同时，也承担着推动绿色环保和可持续发展的重任。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绿色环保与可持续发展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公共事业行业现状及发展趋势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公共事业行业的发展需要大量专业人才，包括技术研发、运营管理、市场营销等方面的人才，人才培养为行业发展提供了源源不断的人才支持。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提供专业人才支持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通过人才培养，可以引入新的理念、技术和方法，推动公共事业行业不断创新升级，提高服务水平和竞争力。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人才培养不仅关注专业技能的培养，还注重综合素质的提升，有助于提高公共事业行业整体的人才素质水平。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提升行业整体素质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人才培养对行业发展的支撑作用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国际化视野不够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随着公共事业行业的国际化趋势日益明显，对人才的国际化视野和跨文化交流能力提出了更高的要求，但当前部分人才在这方面还存在不足。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人才供需不匹配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当前公共事业行业存在人才供需不匹配的问题，一方面部分领域人才短缺，另一方面部分专业人才过剩。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培养模式单一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部分公共事业单位在人才培养方面存在培养模式单一的问题，缺乏针对性和实效性，难以满足行业发展的多样化需求。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实践与创新能力不足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部分公共事业专业人才在实践和创新能力方面存在不足，难以适应行业快速发展的需求。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当前人才培养面临的挑战与问题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https://d.book118.com/745020012014011121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2024-09-23T20:53:30.020</cp:lastPrinted>
  <dcterms:created xsi:type="dcterms:W3CDTF">2024-09-23T12:53:30Z</dcterms:created>
  <dcterms:modified xsi:type="dcterms:W3CDTF">2024-09-23T12:53:31Z</dcterms:modified>
</cp:coreProperties>
</file>