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88A4D-D378-4E48-A6EB-2DF40D1F6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99E500-13E1-40B4-835E-03346EA91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1BF4EE-F4D8-4089-B756-F9811E2D2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A16FEA-54C7-41BC-89AC-E22E70BEE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FBF691-6BE8-4A56-954F-196197F40C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A475B5-C41A-4A89-9CB0-A177F071F9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FAD343-49BC-4837-AF0A-7DBB16EA17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B847E-D29E-42E1-AC82-11A0CCD36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4976D-FDAF-40C9-9E2C-21FA66640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9464AE-0571-405E-983D-B784FDB68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3352F-D0EE-4048-A00E-72AEA2DD9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0202133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《改进单纯形法》ppt课件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单纯形法的改进方法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单纯形法的实际应用案例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单纯形法的优缺点分析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单纯形法简介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单纯形法是一种求解线性规划问题的数学方法，通过迭代过程寻找最优解。</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它基于线性规划的基本性质，通过不断变换可行解，最终找到最优解或判断无解。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单纯形法的历史与发展</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单纯形法最初由美国数学家G.B. Dantzig在1947年提出，用于解决线性规划问题。</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随着技术的发展，单纯形法经历了多个版本的改进，以提高求解速度和精度。</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现代的单纯形法常常与计算机技术相结合，实现了大规模线性规划问题的求解。</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单纯形法广泛应用于经济、管理、工程等领域，用于解决资源分配、成本优化等问题。</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在金融领域，单纯形法用于投资组合优化、风险评估等方面。</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在生产制造领域，单纯形法用于生产计划、物流优化等方面，提高生产效率和降低成本。</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单纯形法的基本原理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线性规划是数学优化技术的一种，用于在有限资源下做出最优决策。</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它通过寻找一组变量的最优组合，使得线性目标函数达到最大或最小值。</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线性规划问题通常表示为在一组线性约束条件下最大化或最小化一个线性目标函数。</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单纯形法是一种求解线性规划问题的迭代算法。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它从一个初始解开始，通过不断迭代，寻找最优解。</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在每次迭代中，单纯形法通过寻找“进基”和“出基”变量，逐步逼近最优解。</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单纯形法的解题思路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进行迭代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根据进基变量和出基变量的值，更新解向量，并重复迭代过程，直到达到最优解或满足终止条件。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确定初始可行解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选择一个初始解，确保满足所有约束条件。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确定进基和出基变量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根据目标函数的系数和约束条件的系数，确定进基变量和出基变量。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单纯形法的迭代过程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02" r="1660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最优解判定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在迭代过程中，通过比较目标函数值的变化，判定是否达到最优解。</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判定准则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如果目标函数值无变化或变化小于给定的阈值，则认为达到最优解。</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退出条件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当所有基变量都为整数时，或迭代次数达到预设的上限时，可以提前结束迭代并输出最优解。</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单纯形法的最优解判定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单纯形法的改进方法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通过改进迭代过程中的搜索方向，提高算法的收敛速度。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加速单纯形法在每次迭代时，根据当前解的情况动态调整搜索方向，以更快地逼近最优解。这种方法减少了迭代次数，提高了算法的效率。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加速单纯形法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通过引入反射步长，扩大解的搜索范围，提高算法的全局搜索能力。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反射单纯形法在迭代过程中，除了沿坐标轴的正负方向进行搜索外，还引入了反射步长，使搜索过程能够跨越障碍，扩大了解的搜索范围，提高了算法的全局搜索能力。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反射单纯形法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https://d.book118.com/745020213320011041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2024-09-02T14:30:53.936</cp:lastPrinted>
  <dcterms:created xsi:type="dcterms:W3CDTF">2024-09-02T06:30:53Z</dcterms:created>
  <dcterms:modified xsi:type="dcterms:W3CDTF">2024-09-02T06:30:56Z</dcterms:modified>
</cp:coreProperties>
</file>