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AD9B2-560C-46E7-8EA9-EB5891868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9B1FD-2D08-4DCA-9A73-C53D04524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14454-C060-4FD9-8437-909BA74A4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740BD6-9197-4EC3-9627-BBB46BFF9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7B23E2-BE1E-4F82-8FBA-B1B39F295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B1AAB0-EC7E-483A-9C75-0C548F84C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054503-4D30-4613-96CE-A835D5907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D60008-38F1-42CE-B644-1DC5C30EB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C3DE2D-D62C-44A3-9E14-5C6CEB444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4EC4B-1024-434C-B67B-0C18B1AD4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507F38-208F-49A4-A68E-E2B36D094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02123301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学生旷课的处理班主任工作总结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学生旷课情况分析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班主任处理措施及效果评估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旷课对学生影响分析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班主任工作总结与反思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学生旷课现象普遍性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学生旷课是教育工作中常见的问题，严重影响学生的学习效果和学校的正常秩序。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班主任工作职责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作为班级管理者和第一责任人，班主任需要积极应对学生旷课问题，保障学生的出勤率和学习质量。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本次总结的目的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回顾过去的工作，总结经验教训，为今后的工作提供借鉴和改进方向。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本次总结涵盖过去一学年的工作。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包括对学生旷课情况的记录、分析、处理措施及跟进等方面的工作。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包括班主任、学生、家长及学校相关部门人员。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涉及人员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学生旷课情况分析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旷课学生总数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本学期共有30名学生出现旷课情况。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旷课学生比例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旷课学生占班级总人数的10%。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50" r="23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旷课学生人数及比例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疾病原因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家庭原因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心理原因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其他原因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旷课原因分类统计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919" r="1491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991" r="999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8195" r="819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10名学生因疾病原因请假，占比33.3%。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5名学生因家庭原因请假，占比16.7%。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3名学生因心理原因请假，占比10%。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12名学生因其他原因请假，占比40%。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旷课主要集中在周一至周五的上午第一节课和下午最后一节课。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时间段分布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请假时长分布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周期性规律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333" r="18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大部分学生的请假时长在1-3天之间，少数学生请假时长超过一周。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部分学生表现出周期性旷课的规律，如每周固定某一天或某几天旷课。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旷课时间分布特点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班主任处理措施及效果评估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加强学生思想教育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通过开展主题班会、个别谈话等方式，引导学生认识到学习的重要性，增强他们的学习动力。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关注学生动态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密切关注学生的思想、学习和生活状况，及时发现潜在问题，采取针对性措施进行干预。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建立健全的考勤制度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制定明确的考勤规定，要求学生按时到校上课，并设立相应的奖惩机制。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5273" b="15273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每节课前进行点名，记录缺勤学生名单，并及时与缺勤学生取得联系，了解缺勤原因。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500" r="17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7630" r="763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042" r="130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定期点名与检查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与任课老师保持密切联系，及时了解学生的上课表现和作业完成情况，共同关注学生的出勤状况。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与任课老师沟通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对于连续旷课的学生，班主任需及时跟进处理，与学生及其家长进行深入沟通，探讨解决方案。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跟进处理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及时发现与处理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与家长保持密切沟通，共同探讨学生的教育问题，引导家长关注学生的出勤和学习状况，共同促进学生的成长。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及时告知家长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发现学生旷课时，第一时间与家长取得联系，告知学生缺勤情况，并请家长协助了解缺勤原因。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家访或家长会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针对连续旷课的学生，班主任可安排家访或组织家长会，与学生及其家长面对面交流，深入了解学生的家庭背景和成长环境。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与家长沟通协作情况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通过定期统计和分析学生的出勤数据、学习成绩以及家长反馈等信息，对班主任的处理措施进行效果评估。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根据学生的出勤情况和处理效果，总结有效的经验和做法，为今后的工作提供参考和借鉴。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总结经验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针对存在的问题和不足，提出改进措施和建议，如完善考勤制度、加强家校沟通、开展心理辅导等，以进一步提高学生的出勤率和学习效果。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改进方向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效果评估与改进方向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https://d.book118.com/745021233012011110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2024-09-15T03:39:27.231</cp:lastPrinted>
  <dcterms:created xsi:type="dcterms:W3CDTF">2024-09-14T19:39:27Z</dcterms:created>
  <dcterms:modified xsi:type="dcterms:W3CDTF">2024-09-14T19:39:29Z</dcterms:modified>
</cp:coreProperties>
</file>