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27299-81BB-46EB-97B7-2F6380236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FE41D-A0F6-4DE5-9A0C-CD45EC669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F3431-71D2-49F7-8C79-687EBC665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CC736-39B8-4F17-A525-E4F28E6C1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BF283D-4C4D-4F22-8D4C-9AB06BE50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410BE-B927-4C13-ADD6-4DFBA6D3F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077016-66F3-454D-8AB2-6DFFD91AB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3F10E-1BB9-41B7-80FE-9C5C52A40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4905E-CC77-44FC-8543-73D86DB20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2FB0F-3FBE-44DF-BC2E-098A57C7A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9A611-F8FD-4DEC-93CD-CE4AC0EB0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21342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体育产业创新模式的突破与实践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体育产业创新模式概述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体育产业创新模式的突破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体育产业创新模式的实践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体育产业创新模式的挑战与解决方案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体育产业创新模式的未来展望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体育产业创新模式概述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创新模式是指在体育产业中，通过引入新的理念、技术或组织方式，实现产业升级、价值创造或市场拓展的一种路径。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创新模式的定义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涉及多个方面和层次，需要全面考虑和综合运用。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区别于传统模式，具有独特性和新颖性。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需要在实际操作中得到验证和应用。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创新模式的定义与特点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通过创新模式，可以促进体育产业的技术进步和产业升级，提高产业的整体竞争力。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创造经济价值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创新模式能够开发新的市场和商业模式，创造更多的经济价值，推动体育产业的可持续发展。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提升社会影响力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创新模式能够提升体育产业的社会影响力，推动体育文化的传播和发展。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创新模式在体育产业中的重要性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创新模式的历史与发展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从体育产业的发展历程来看，创新模式在不断涌现和发展，从传统体育产业到现代体育产业，创新模式在不断推动产业的变革和发展。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未来体育产业的发展将更加注重创新模式的探索和应用，将更加注重科技、文化和金融等元素的融合，推动体育产业的多元化和跨界发展。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体育产业创新模式的突破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实现体育设施的智能化管理，提高设施使用效率和安全性。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利用大数据、云计算、人工智能等技术提升体育产业的运营效率和服务质量。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虚拟现实与增强现实技术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通过VR/AR技术为观众提供沉浸式的观赛体验，同时为运动员提供更好的训练手段。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技术突破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体育赛事运营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通过创新的赛事策划、组织和管理模式，提高赛事观赏性和商业价值。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体育媒体创新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利用新媒体平台和社交媒体营销，扩大体育赛事和活动的传播范围和影响力。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体育品牌建设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打造具有特色的体育品牌，提升品牌知名度和市场竞争力。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商业模式突破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体育产业与其他产业进行跨界合作，实现资源共享和优势互补。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通过构建平台化的运营模式，整合产业资源，提高产业效率。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平台化运营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利用众包和共享经济的理念，优化体育资源的配置和利用。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众包与共享经济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组织结构突破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1875" b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政府出台相关政策，鼓励和支持体育产业的创新发展。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完善相关法律法规，保障体育产业的健康有序发展。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加强知识产权保护，激发创新活力，促进体育产业的持续发展。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政策法规突破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体育产业创新模式的实践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数字化转型实践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数字化转型是体育产业创新的重要方向之一，通过引入数字技术，实现体育产业的数字化升级。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数字化转型实践包括数字化场馆建设、数字化赛事运营、数字化营销等方面，提高体育产业运营效率和用户体验。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数字化转型实践需要加强数据采集、分析和利用，为体育产业的发展提供科学决策依据。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https://d.book118.com/745021342010011100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2024-09-07T16:33:06.771</cp:lastPrinted>
  <dcterms:created xsi:type="dcterms:W3CDTF">2024-09-07T08:33:06Z</dcterms:created>
  <dcterms:modified xsi:type="dcterms:W3CDTF">2024-09-07T08:33:08Z</dcterms:modified>
</cp:coreProperties>
</file>