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5FDDD6-06A4-468A-A482-008941298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6380A1-3484-45D7-A9BC-8A46FCF0E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2A9D31-26C2-442F-955F-1274BDACB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EAA11B-68D5-48F1-B29B-590552E56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58AF29-CD82-4CCA-AA85-2DEB6B935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61CC18-1DE0-41AB-BD5F-8C7B75457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49D37C-90C2-4236-A0D3-0801D9576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A866C2-3CE6-42FE-A525-B8697715D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50093B-A521-45D4-9FB9-3D8EA5BB3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3DF244-4AC2-40F1-8ABB-46B99A1F9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B6E333-932C-488F-AE98-81D70E3B8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02211400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心理健康诚信主题班会总结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班会背景与目的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班会内容与流程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心理健康与诚信的重要性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班会成果与收获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未来展望与计划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班会背景与目的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随着社会竞争的加剧，青少年面临着越来越多的压力，如学业、人际关系等，这些压力可能导致心理问题。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708" r="11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社会压力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青少年心理健康问题日益突出，如焦虑、抑郁等，这些问题对青少年的成长和发展产生负面影响。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542" b="1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在青少年中存在一些不诚信行为，如作弊、欺诈等，这些行为对青少年的品德和人格发展产生不良影响。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诚信问题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提高认识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促进交流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培养品质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预防问题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目的与意义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22353" r="2235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9722" r="1972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通过班会，提高青少年对心理健康和诚信问题的认识，了解其重要性。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为青少年提供一个交流的平台，让他们分享自己的感受和经验，增进彼此的理解和信任。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通过班会，培养青少年的心理健康和诚信品质，帮助他们树立正确的价值观和人生观。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通过提前教育和引导，预防青少年出现心理健康和诚信问题，促进他们的健康成长。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班会内容与流程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强调心理健康在个人成长中的重要性，以及如何识别和应对常见的心理问题。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诚信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关联分析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阐述诚信在人际交往、学业和职业生涯中的核心价值，以及诚信缺失的后果。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探讨心理健康与诚信之间的潜在联系，以及如何通过提升心理素质来增强个人诚信。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活动流程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邀请专业心理老师进行主题讲座，分享心理健康与诚信方面的专业知识。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组织同学们分享身边的心理健康与诚信相关案例，引发思考和讨论。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鼓励同学们提问，并由专业老师进行解答，加深对主题的理解。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分组进行讨论，探讨如何在日常生活中实践心理健康和诚信原则。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理论讲授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互动问答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小组讨论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通过模拟真实场景，让同学们亲身体验心理健康与诚信的重要性。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角色扮演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邀请同学分享班会活动中的感悟和收获，激发集体共鸣。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心得分享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组织同学们签署诚信承诺书，强化诚信意识，落实行动计划。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承诺签名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通过问卷调查了解同学们对心理健康和诚信的认识程度，为后续活动提供参考。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问卷调查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心理健康与诚信的重要性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心理健康的学生更容易集中注意力，提高学习效率。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提高学习效率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心理健康的学生更能应对压力和挫折，保持积极心态。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增强抗压能力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心理健康的学生更善于与人沟通，建立良好的人际关系。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促进人际关系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心理健康对学习生活的影响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https://d.book118.com/745022114002011121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2024-09-23T17:53:38.520</cp:lastPrinted>
  <dcterms:created xsi:type="dcterms:W3CDTF">2024-09-23T09:53:38Z</dcterms:created>
  <dcterms:modified xsi:type="dcterms:W3CDTF">2024-09-23T09:53:40Z</dcterms:modified>
</cp:coreProperties>
</file>