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B94CE-91FE-45C4-B387-5755C485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614B8-F8B8-435C-8E61-ADB7E33C9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037F4-09F6-447C-972F-28AE82FF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9E8F7-30CF-4239-817E-50AA22237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1DCA9-8DED-4E9E-A106-17437637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D5346-E73B-47FF-B401-762CCDC8E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1ABE0-C619-4C6A-AF0C-FD04CF069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15A07-9F58-4D6E-AFF2-2A26DBB54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D2C3C-6AA6-48E0-9D5C-A5487D258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79204-E37A-41A6-B007-50B77EE9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65475-E2D3-4610-A550-AB239814E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24303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单位用车管理制度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用车管理规定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车辆保养与维修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确保公务用车的高效、安全和规范使用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优化资源配置，降低用车成本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提升单位形象和工作效率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规范用车行为，避免公车私用和滥用现象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提高车辆使用效率，减少资源浪费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767" b="1176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945" b="1994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保障公务出行的安全和顺利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用车管理制度的重要性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用车管理规定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申请用车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派车安排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用车登记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用车申请流程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员工需提前填写用车申请表，注明用车时间、地点和事由等信息，并交由部门负责人审批。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用车申请经审批通过后，由车队统一安排车辆，并通知申请人具体的派车时间和地点。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部门负责人根据用车需求和车辆调度情况，对申请进行审批，并在申请表上签署意见。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员工在用车结束后，需填写用车登记表，记录实际用车时间、里程数和费用等信息。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普通员工用车需经部门负责人审批。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普通员工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中层干部用车需经分管领导审批。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中层干部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高层领导用车需经总经理审批。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高层领导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如遇紧急情况或突发事件，可先电话请示，后补办相关手续。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用车审批权限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https://d.book118.com/745024303301011123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2024-09-27T17:37:42.496</cp:lastPrinted>
  <dcterms:created xsi:type="dcterms:W3CDTF">2024-09-27T09:37:42Z</dcterms:created>
  <dcterms:modified xsi:type="dcterms:W3CDTF">2024-09-27T09:37:44Z</dcterms:modified>
</cp:coreProperties>
</file>