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62DD0-B99A-4728-B4FE-6E2C30C96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7438CA-64B5-4367-BEF7-115F1844F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DAB76-495B-4424-9C19-623E6028D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5C3B57-0076-49DA-85F6-6064EB341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212CF4-D9A3-426D-BD66-3C353FA43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6FE5DD-D9AD-450E-A03E-25DE06D06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2E02F9-04F4-4D46-BD50-965799F56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C13B3A-B435-495F-BEB6-548BA62EA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2461D6-A530-4332-8A2A-FB74C52B9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1C1C4C-996C-4271-A45C-958B8A56F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40170A-4FE9-4A7A-B1F4-4FC624D4B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03001313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工厂保洁安全培训\n## 1.工厂保洁安全培训的重要性及目的\n### 1.1为什么工厂保洁安全培训至关重要\n### 1.2工厂保洁安全培训的目标和期望成果\n### 1.3工厂保洁安全培训对员工和企业的影响\n## 2.工厂保洁安全的基本要求与规范\n### 2.1工厂保洁人员的个人素质要求\n### 2.2工厂保洁区域的划分与安全管理\n### 2.3工厂保洁过程中的安全操作规范与流程\n## 3.工厂保洁常用设备与工具的安全使用\n### 3.1工厂保洁设备的种类及选择\n### 3.2工厂保洁设备的安全操作与维护保养\n### 3.3工厂保洁工具的安全使用与注意事项\n## 4.工厂保洁过程中的安全防护措施\n### 4.1工厂保洁过程中的个人安全防护用品\n### 4.2工厂保洁过程中的应急预案与处置方法\n### 4.3工厂保洁过程中的安全监控与隐患排查\n## 5.工厂保洁安全培训的实施与评估\n### 5.1工厂保洁安全培训的组织与实施\n### 5.2工厂保洁安全培训的效果评估与反馈\n### 5.3工厂保洁安全培训的持续改进与优化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工厂保洁安全培训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工厂保洁安全培训的重要性及目的</a:t>
            </a:r>
            <a:endParaRPr/>
          </a:p>
        </p:txBody>
      </p:sp>
      <p:sp>
        <p:nvSpPr>
          <p:cNvPr id="12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6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6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保持工厂环境整洁，提高生产效率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清洁的工厂环境有助于提高员工的工作效率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整洁的工厂环境有助于减少设备故障和维修成本</a:t>
                </a:r>
                <a:endParaRPr/>
              </a:p>
            </p:txBody>
          </p:sp>
          <p:sp>
            <p:nvSpPr>
              <p:cNvPr id="17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预防安全事故，保障员工人身安全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保洁过程中可能涉及到高空作业、化学品使用等安全风险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通过安全培训，提高员工的安全意识和操作技能，降低事故发生的概率</a:t>
                </a:r>
                <a:endParaRPr/>
              </a:p>
            </p:txBody>
          </p:sp>
          <p:sp>
            <p:nvSpPr>
              <p:cNvPr id="17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提高企业形象，增强客户信任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专业的保洁服务能够提升企业形象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安全可靠的保洁服务能够增强客户的信任和满意度</a:t>
                </a:r>
                <a:endParaRPr/>
              </a:p>
            </p:txBody>
          </p:sp>
          <p:sp>
            <p:nvSpPr>
              <p:cNvPr id="17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为什么工厂保洁安全培训至关重要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8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8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提高员工的安全意识和操作技能</a:t>
                </a:r>
                <a:endParaRPr/>
              </a:p>
            </p:txBody>
          </p:sp>
          <p:sp>
            <p:nvSpPr>
              <p:cNvPr id="18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使员工充分了解保洁工作中的安全风险和防范措施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使员工熟练掌握保洁设备的操作方法和安全操作规程</a:t>
                </a:r>
                <a:endParaRPr/>
              </a:p>
            </p:txBody>
          </p:sp>
        </p:grpSp>
        <p:grpSp>
          <p:nvGrpSpPr>
            <p:cNvPr id="18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降低安全事故发生的概率，保障员工人身安全</a:t>
                </a:r>
                <a:endParaRPr/>
              </a:p>
            </p:txBody>
          </p:sp>
          <p:sp>
            <p:nvSpPr>
              <p:cNvPr id="18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通过培训，使员工能够自觉遵守安全规章制度，预防事故发生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及时发现和处理安全隐患，将事故风险降到最低</a:t>
                </a:r>
                <a:endParaRPr/>
              </a:p>
            </p:txBody>
          </p:sp>
        </p:grpSp>
        <p:grpSp>
          <p:nvGrpSpPr>
            <p:cNvPr id="19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提高保洁工作的质量和效率，提升企业形象</a:t>
                </a:r>
                <a:endParaRPr/>
              </a:p>
            </p:txBody>
          </p:sp>
          <p:sp>
            <p:nvSpPr>
              <p:cNvPr id="19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使员工能够提供专业的保洁服务，满足客户需求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通过培训，提高员工的工作效率，降低企业成本</a:t>
                </a:r>
                <a:endParaRPr/>
              </a:p>
            </p:txBody>
          </p: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工厂保洁安全培训的目标和期望成果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对员工的影响</a:t>
                </a:r>
                <a:endParaRPr/>
              </a:p>
            </p:txBody>
          </p:sp>
          <p:sp>
            <p:nvSpPr>
              <p:cNvPr id="19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提高员工的安全意识和自我保护能力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提高员工的工作技能，提升员工的工作价值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增强员工的团队协作和沟通能力，提高工作效率</a:t>
                </a:r>
                <a:endParaRPr/>
              </a:p>
            </p:txBody>
          </p:sp>
          <p:sp>
            <p:nvSpPr>
              <p:cNvPr id="20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对企业的影响</a:t>
                </a:r>
                <a:endParaRPr/>
              </a:p>
            </p:txBody>
          </p:sp>
          <p:sp>
            <p:nvSpPr>
              <p:cNvPr id="20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降低安全事故发生的概率，减少企业损失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提高保洁工作的质量，提升企业形象和客户满意度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增强企业的核心竞争力，提高企业的盈利能力</a:t>
                </a:r>
                <a:endParaRPr/>
              </a:p>
            </p:txBody>
          </p:sp>
          <p:sp>
            <p:nvSpPr>
              <p:cNvPr id="20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工厂保洁安全培训对员工和企业的影响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工厂保洁安全的基本要求与规范</a:t>
            </a:r>
            <a:endParaRPr/>
          </a:p>
        </p:txBody>
      </p:sp>
      <p:sp>
        <p:nvSpPr>
          <p:cNvPr id="214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17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18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19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认真负责，遵守企业规章制度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尊重客户，提供优质的保洁服务</a:t>
                </a:r>
                <a:endParaRPr/>
              </a:p>
            </p:txBody>
          </p:sp>
          <p:sp>
            <p:nvSpPr>
              <p:cNvPr id="2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具备良好的职业道德和责任心</a:t>
                </a:r>
                <a:endParaRPr/>
              </a:p>
            </p:txBody>
          </p:sp>
        </p:grpSp>
        <p:grpSp>
          <p:nvGrpSpPr>
            <p:cNvPr id="222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2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熟悉保洁设备的使用方法和操作技巧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掌握保洁药剂的使用方法和注意事项</a:t>
                </a:r>
                <a:endParaRPr/>
              </a:p>
            </p:txBody>
          </p:sp>
          <p:sp>
            <p:nvSpPr>
              <p:cNvPr id="224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具备一定的保洁知识和技能</a:t>
                </a:r>
                <a:endParaRPr/>
              </a:p>
            </p:txBody>
          </p:sp>
          <p:sp>
            <p:nvSpPr>
              <p:cNvPr id="225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6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7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能够胜任高强度的保洁工作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面对紧急情况时，能够保持冷静，采取正确的应对措施</a:t>
                </a:r>
                <a:endParaRPr/>
              </a:p>
            </p:txBody>
          </p:sp>
          <p:sp>
            <p:nvSpPr>
              <p:cNvPr id="228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具备良好的身体素质和心理素质</a:t>
                </a:r>
                <a:endParaRPr/>
              </a:p>
            </p:txBody>
          </p:sp>
          <p:sp>
            <p:nvSpPr>
              <p:cNvPr id="229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工厂保洁人员的个人素质要求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合理划分保洁区域，明确安全责任</a:t>
                </a:r>
                <a:endParaRPr/>
              </a:p>
            </p:txBody>
          </p:sp>
          <p:sp>
            <p:nvSpPr>
              <p:cNvPr id="23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根据工厂结构和功能，划分不同的保洁区域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明确各区域的安全负责人和保洁人员，确保责任到人</a:t>
                </a:r>
                <a:endParaRPr/>
              </a:p>
            </p:txBody>
          </p:sp>
        </p:grpSp>
        <p:grpSp>
          <p:nvGrpSpPr>
            <p:cNvPr id="23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建立完善的保洁安全管理制度</a:t>
                </a:r>
                <a:endParaRPr/>
              </a:p>
            </p:txBody>
          </p:sp>
          <p:sp>
            <p:nvSpPr>
              <p:cNvPr id="23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制定保洁安全操作规程和应急预案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定期检查和评估保洁区域的安全状况，及时整改安全隐患</a:t>
                </a:r>
                <a:endParaRPr/>
              </a:p>
            </p:txBody>
          </p:sp>
        </p:grpSp>
        <p:grpSp>
          <p:nvGrpSpPr>
            <p:cNvPr id="23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加强保洁区域的安全标识和警示</a:t>
                </a:r>
                <a:endParaRPr/>
              </a:p>
            </p:txBody>
          </p:sp>
          <p:sp>
            <p:nvSpPr>
              <p:cNvPr id="24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在保洁区域设置明显的安全标识和警示标志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提高员工对安全标识和警示的认识和遵守程度</a:t>
                </a:r>
                <a:endParaRPr/>
              </a:p>
            </p:txBody>
          </p:sp>
        </p:grpSp>
      </p:grpSp>
      <p:pic>
        <p:nvPicPr>
          <p:cNvPr id="24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工厂保洁区域的划分与安全管理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针对不同的保洁任务，制定相应的安全操作规范和流程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对保洁人员进行培训，确保员工熟练掌握并遵守操作规范和流程</a:t>
                </a:r>
                <a:endParaRPr/>
              </a:p>
            </p:txBody>
          </p:sp>
          <p:sp>
            <p:nvSpPr>
              <p:cNvPr id="2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制定详细的保洁安全操作规范和流程</a:t>
                </a:r>
                <a:endParaRPr/>
              </a:p>
            </p:txBody>
          </p:sp>
        </p:grpSp>
        <p:grpSp>
          <p:nvGrpSpPr>
            <p:cNvPr id="25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定期检查保洁人员的工作，确保其遵守安全操作规范和流程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对发现的安全隐患及时进行整改，防止事故发生</a:t>
                </a:r>
                <a:endParaRPr/>
              </a:p>
            </p:txBody>
          </p:sp>
          <p:sp>
            <p:nvSpPr>
              <p:cNvPr id="25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加强保洁过程中的安全监控和管理</a:t>
                </a:r>
                <a:endParaRPr/>
              </a:p>
            </p:txBody>
          </p:sp>
        </p:grpSp>
        <p:grpSp>
          <p:nvGrpSpPr>
            <p:cNvPr id="25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制定针对不同安全事故的应急预案和处理措施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对保洁人员进行应急预案培训，提高员工的应急处理能力</a:t>
                </a:r>
                <a:endParaRPr/>
              </a:p>
            </p:txBody>
          </p:sp>
          <p:sp>
            <p:nvSpPr>
              <p:cNvPr id="25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建立完善的保洁安全应急预案</a:t>
                </a:r>
                <a:endParaRPr/>
              </a:p>
            </p:txBody>
          </p:sp>
        </p:grpSp>
      </p:grpSp>
      <p:pic>
        <p:nvPicPr>
          <p:cNvPr id="25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工厂保洁过程中的安全操作规范与流程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工厂保洁常用设备与工具的安全使用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工厂保洁设备的种类及选择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了解工厂保洁设备的种类和用途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高空作业设备：如升降平台、吊篮等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清洁设备：如吸尘器、洗地机、扫地机等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化学品处理设备：如清洗喷雾器、消毒设备等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根据实际需求选择合适的保洁设备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考虑设备的性能、价格和使用成本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考虑设备的安全性、操作便捷性和维护保养便捷性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https://d.book118.com/745030013133011112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工厂保洁安全培训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2024-09-18T19:38:57.359</cp:lastPrinted>
  <dcterms:created xsi:type="dcterms:W3CDTF">2024-09-18T11:38:57Z</dcterms:created>
  <dcterms:modified xsi:type="dcterms:W3CDTF">2024-09-18T11:38:59Z</dcterms:modified>
</cp:coreProperties>
</file>