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F12037-E74A-4DC4-8286-BDF02E92A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9D9DE7-F667-46D8-8C4E-0B79540C4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405CB5-A0E2-4EC1-B6D2-8980E0EB0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6609E3-58C9-4A48-A243-10807B877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8B7DB6-1C6A-4A99-ACC9-B62DFE553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473358-4E5E-4DC2-81F5-9CCBBCD59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99AB25-CE14-4101-80CD-43066812E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DAB807-0559-4EA2-BE14-1A211EA58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C687AC-3DE9-4520-A06F-4BC5E0A3E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125DD1-B7F2-4C4B-A385-9B7BF4265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D2313E-2C04-4379-BCE1-C8E3FE4BF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503211020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《数字电路基础》PPT课件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数字电路概述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数字电路基础知识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数字电路设计基础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数字电路实验与实践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数字电路常见问题与解决方案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数字电路发展趋势与展望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数字电路概述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67" r="14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数字电路是一种以二进制为基础的电子电路，其特点是利用高低电平表示数字信号的逻辑状态，实现数字信号的处理和控制。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数字电路通过逻辑门电路实现信号的组合、传输、存储和控制，具有高度的可靠性和稳定性。数字电路具有抗干扰能力强、传输距离远、可复用性强等优点，广泛应用于计算机、通信、控制等领域。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数字电路的应用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数字电路的应用非常广泛，涉及到计算机硬件、通信设备、智能仪表、工业自动化等多个领域。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计算机硬件中，数字电路用于实现中央处理器、内存、输入输出接口等关键部件的功能。在通信设备中，数字电路用于实现信号的调制解调、传输和交换等功能。在智能仪表和工业自动化领域，数字电路用于实现各种控制和监测功能，提高设备的自动化水平和精度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数字电路的发展历程可以分为三个阶段：小规模集成电路、中规模集成电路和大规模集成电路。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小规模集成电路阶段，数字电路以单个逻辑门或触发器为单位进行集成。随着技术的发展，中规模集成电路阶段出现了更复杂的数字电路，如加法器、寄存器等。到了大规模集成电路阶段，数字电路可以集成整个系统或计算机，如微处理器、存储器等。随着技术的不断进步，数字电路的集成规模越来越大，功能越来越复杂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数字电路的发展历程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数字电路基础知识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625" r="156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逻辑门电路是数字电路的基本组成单元，用于实现逻辑运算。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逻辑门电路概述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包括与门、或门、非门、与非门、或非门等。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逻辑门电路的种类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通过输入信号的组合，实现逻辑运算的结果输出。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逻辑门电路的工作原理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在数字电路中，逻辑门电路广泛应用于组合逻辑电路和时序逻辑电路的设计。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逻辑门电路的应用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逻辑门电路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触发器概述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触发器的种类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触发器的工作原理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触发器的应用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触发器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6744" b="1674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0113" r="101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4942" r="24942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触发器是一种具有记忆功能的电路，能够存储二进制数据。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包括RS触发器、D触发器、JK触发器和T触发器等。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通过输入信号的控制，实现数据的存储和读取。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在数字电路中，触发器广泛应用于寄存器、计数器和时序逻辑电路的设计。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寄存器是一种能够存储二进制数据的电路，具有并行输入和输出的特点。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寄存器概述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包括基本寄存器和移位寄存器等。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寄存器的种类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通过输入信号的控制，实现数据的存储和读取。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寄存器的工作原理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在数字电路中，寄存器广泛应用于数据的存储和传输。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寄存器的应用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寄存器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125" r="171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计数器是一种能够实现计数的电路，具有对输入脉冲进行计数的功能。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计数器概述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计数器的种类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计数器的工作原理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计数器的应用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包括二进制计数器、十进制计数器和任意进制计数器等。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通过输入信号的控制，实现计数的功能。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在数字电路中，计数器广泛应用于实现定时、分频和数字系统的控制。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计数器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编码器和译码器的工作原理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编码器将输入的数据转换为二进制代码，而译码器则将二进制代码转换为相应的输出信号。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编码器和译码器的应用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在数字电路中，编码器和译码器广泛应用于数据的传输、存储和显示等领域。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编码器与译码器概述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编码器和译码器是用于实现编码和解码的电路，用于数据的传输和存储。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编码器与译码器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数字电路设计基础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https://d.book118.com/745032110200011103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2024-09-12T22:03:23.374</cp:lastPrinted>
  <dcterms:created xsi:type="dcterms:W3CDTF">2024-09-12T14:03:23Z</dcterms:created>
  <dcterms:modified xsi:type="dcterms:W3CDTF">2024-09-12T14:03:25Z</dcterms:modified>
</cp:coreProperties>
</file>